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755" r:id="rId5"/>
    <p:sldMasterId id="2147483739" r:id="rId6"/>
    <p:sldMasterId id="2147483709" r:id="rId7"/>
  </p:sldMasterIdLst>
  <p:notesMasterIdLst>
    <p:notesMasterId r:id="rId40"/>
  </p:notesMasterIdLst>
  <p:handoutMasterIdLst>
    <p:handoutMasterId r:id="rId41"/>
  </p:handoutMasterIdLst>
  <p:sldIdLst>
    <p:sldId id="291" r:id="rId8"/>
    <p:sldId id="388" r:id="rId9"/>
    <p:sldId id="382" r:id="rId10"/>
    <p:sldId id="383" r:id="rId11"/>
    <p:sldId id="381" r:id="rId12"/>
    <p:sldId id="300" r:id="rId13"/>
    <p:sldId id="377" r:id="rId14"/>
    <p:sldId id="380" r:id="rId15"/>
    <p:sldId id="378" r:id="rId16"/>
    <p:sldId id="379" r:id="rId17"/>
    <p:sldId id="384" r:id="rId18"/>
    <p:sldId id="385" r:id="rId19"/>
    <p:sldId id="386" r:id="rId20"/>
    <p:sldId id="305" r:id="rId21"/>
    <p:sldId id="306" r:id="rId22"/>
    <p:sldId id="304" r:id="rId23"/>
    <p:sldId id="303" r:id="rId24"/>
    <p:sldId id="302" r:id="rId25"/>
    <p:sldId id="372" r:id="rId26"/>
    <p:sldId id="371" r:id="rId27"/>
    <p:sldId id="325" r:id="rId28"/>
    <p:sldId id="307" r:id="rId29"/>
    <p:sldId id="309" r:id="rId30"/>
    <p:sldId id="374" r:id="rId31"/>
    <p:sldId id="301" r:id="rId32"/>
    <p:sldId id="389" r:id="rId33"/>
    <p:sldId id="390" r:id="rId34"/>
    <p:sldId id="375" r:id="rId35"/>
    <p:sldId id="376" r:id="rId36"/>
    <p:sldId id="373" r:id="rId37"/>
    <p:sldId id="279" r:id="rId38"/>
    <p:sldId id="387" r:id="rId39"/>
  </p:sldIdLst>
  <p:sldSz cx="9144000" cy="5143500" type="screen16x9"/>
  <p:notesSz cx="6858000" cy="9144000"/>
  <p:defaultTex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6" algn="l" defTabSz="457133" rtl="0" eaLnBrk="1" latinLnBrk="0" hangingPunct="1">
      <a:defRPr sz="1800" kern="1200">
        <a:solidFill>
          <a:schemeClr val="tx1"/>
        </a:solidFill>
        <a:latin typeface="+mn-lt"/>
        <a:ea typeface="+mn-ea"/>
        <a:cs typeface="+mn-cs"/>
      </a:defRPr>
    </a:lvl3pPr>
    <a:lvl4pPr marL="1371399" algn="l" defTabSz="457133" rtl="0" eaLnBrk="1" latinLnBrk="0" hangingPunct="1">
      <a:defRPr sz="1800" kern="1200">
        <a:solidFill>
          <a:schemeClr val="tx1"/>
        </a:solidFill>
        <a:latin typeface="+mn-lt"/>
        <a:ea typeface="+mn-ea"/>
        <a:cs typeface="+mn-cs"/>
      </a:defRPr>
    </a:lvl4pPr>
    <a:lvl5pPr marL="1828533" algn="l" defTabSz="457133" rtl="0" eaLnBrk="1" latinLnBrk="0" hangingPunct="1">
      <a:defRPr sz="1800" kern="1200">
        <a:solidFill>
          <a:schemeClr val="tx1"/>
        </a:solidFill>
        <a:latin typeface="+mn-lt"/>
        <a:ea typeface="+mn-ea"/>
        <a:cs typeface="+mn-cs"/>
      </a:defRPr>
    </a:lvl5pPr>
    <a:lvl6pPr marL="2285665" algn="l" defTabSz="457133" rtl="0" eaLnBrk="1" latinLnBrk="0" hangingPunct="1">
      <a:defRPr sz="1800" kern="1200">
        <a:solidFill>
          <a:schemeClr val="tx1"/>
        </a:solidFill>
        <a:latin typeface="+mn-lt"/>
        <a:ea typeface="+mn-ea"/>
        <a:cs typeface="+mn-cs"/>
      </a:defRPr>
    </a:lvl6pPr>
    <a:lvl7pPr marL="2742798" algn="l" defTabSz="457133" rtl="0" eaLnBrk="1" latinLnBrk="0" hangingPunct="1">
      <a:defRPr sz="1800" kern="1200">
        <a:solidFill>
          <a:schemeClr val="tx1"/>
        </a:solidFill>
        <a:latin typeface="+mn-lt"/>
        <a:ea typeface="+mn-ea"/>
        <a:cs typeface="+mn-cs"/>
      </a:defRPr>
    </a:lvl7pPr>
    <a:lvl8pPr marL="3199932" algn="l" defTabSz="457133" rtl="0" eaLnBrk="1" latinLnBrk="0" hangingPunct="1">
      <a:defRPr sz="1800" kern="1200">
        <a:solidFill>
          <a:schemeClr val="tx1"/>
        </a:solidFill>
        <a:latin typeface="+mn-lt"/>
        <a:ea typeface="+mn-ea"/>
        <a:cs typeface="+mn-cs"/>
      </a:defRPr>
    </a:lvl8pPr>
    <a:lvl9pPr marL="3657065" algn="l" defTabSz="45713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BDD1"/>
    <a:srgbClr val="006C92"/>
    <a:srgbClr val="13294A"/>
    <a:srgbClr val="FFFFFF"/>
    <a:srgbClr val="13294B"/>
    <a:srgbClr val="182B2B"/>
    <a:srgbClr val="005783"/>
    <a:srgbClr val="007DBA"/>
    <a:srgbClr val="006A96"/>
    <a:srgbClr val="FC8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5" autoAdjust="0"/>
    <p:restoredTop sz="89116"/>
  </p:normalViewPr>
  <p:slideViewPr>
    <p:cSldViewPr snapToGrid="0" snapToObjects="1">
      <p:cViewPr varScale="1">
        <p:scale>
          <a:sx n="151" d="100"/>
          <a:sy n="151" d="100"/>
        </p:scale>
        <p:origin x="704" y="1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showGuides="1">
      <p:cViewPr varScale="1">
        <p:scale>
          <a:sx n="116" d="100"/>
          <a:sy n="116" d="100"/>
        </p:scale>
        <p:origin x="120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20" Type="http://schemas.openxmlformats.org/officeDocument/2006/relationships/slide" Target="slides/slide13.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ABE038-4255-6241-B9FC-03AB87A0C6F7}" type="datetimeFigureOut">
              <a:rPr lang="en-US" smtClean="0">
                <a:latin typeface="Arial"/>
              </a:rPr>
              <a:t>3/28/25</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CB969C6-0B9F-7544-A0A0-9856DF52523E}"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8107711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D0B6771E-1346-9143-B102-CAB35990CCFA}" type="datetimeFigureOut">
              <a:rPr lang="en-US" smtClean="0"/>
              <a:pPr/>
              <a:t>3/28/25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88157673-C51A-5A4F-A267-2EF8B0C08C03}" type="slidenum">
              <a:rPr lang="en-US" smtClean="0"/>
              <a:pPr/>
              <a:t>‹#›</a:t>
            </a:fld>
            <a:endParaRPr lang="en-US" dirty="0"/>
          </a:p>
        </p:txBody>
      </p:sp>
    </p:spTree>
    <p:extLst>
      <p:ext uri="{BB962C8B-B14F-4D97-AF65-F5344CB8AC3E}">
        <p14:creationId xmlns:p14="http://schemas.microsoft.com/office/powerpoint/2010/main" val="3311869431"/>
      </p:ext>
    </p:extLst>
  </p:cSld>
  <p:clrMap bg1="lt1" tx1="dk1" bg2="lt2" tx2="dk2" accent1="accent1" accent2="accent2" accent3="accent3" accent4="accent4" accent5="accent5" accent6="accent6" hlink="hlink" folHlink="folHlink"/>
  <p:hf hdr="0" ftr="0" dt="0"/>
  <p:notesStyle>
    <a:lvl1pPr marL="0" algn="l" defTabSz="457133" rtl="0" eaLnBrk="1" latinLnBrk="0" hangingPunct="1">
      <a:defRPr sz="1200" kern="1200">
        <a:solidFill>
          <a:schemeClr val="tx1"/>
        </a:solidFill>
        <a:latin typeface="Arial"/>
        <a:ea typeface="+mn-ea"/>
        <a:cs typeface="+mn-cs"/>
      </a:defRPr>
    </a:lvl1pPr>
    <a:lvl2pPr marL="457133" algn="l" defTabSz="457133" rtl="0" eaLnBrk="1" latinLnBrk="0" hangingPunct="1">
      <a:defRPr sz="1200" kern="1200">
        <a:solidFill>
          <a:schemeClr val="tx1"/>
        </a:solidFill>
        <a:latin typeface="Arial"/>
        <a:ea typeface="+mn-ea"/>
        <a:cs typeface="+mn-cs"/>
      </a:defRPr>
    </a:lvl2pPr>
    <a:lvl3pPr marL="914266" algn="l" defTabSz="457133" rtl="0" eaLnBrk="1" latinLnBrk="0" hangingPunct="1">
      <a:defRPr sz="1200" kern="1200">
        <a:solidFill>
          <a:schemeClr val="tx1"/>
        </a:solidFill>
        <a:latin typeface="Arial"/>
        <a:ea typeface="+mn-ea"/>
        <a:cs typeface="+mn-cs"/>
      </a:defRPr>
    </a:lvl3pPr>
    <a:lvl4pPr marL="1371399" algn="l" defTabSz="457133" rtl="0" eaLnBrk="1" latinLnBrk="0" hangingPunct="1">
      <a:defRPr sz="1200" kern="1200">
        <a:solidFill>
          <a:schemeClr val="tx1"/>
        </a:solidFill>
        <a:latin typeface="Arial"/>
        <a:ea typeface="+mn-ea"/>
        <a:cs typeface="+mn-cs"/>
      </a:defRPr>
    </a:lvl4pPr>
    <a:lvl5pPr marL="1828533" algn="l" defTabSz="457133" rtl="0" eaLnBrk="1" latinLnBrk="0" hangingPunct="1">
      <a:defRPr sz="1200" kern="1200">
        <a:solidFill>
          <a:schemeClr val="tx1"/>
        </a:solidFill>
        <a:latin typeface="Arial"/>
        <a:ea typeface="+mn-ea"/>
        <a:cs typeface="+mn-cs"/>
      </a:defRPr>
    </a:lvl5pPr>
    <a:lvl6pPr marL="2285665" algn="l" defTabSz="457133" rtl="0" eaLnBrk="1" latinLnBrk="0" hangingPunct="1">
      <a:defRPr sz="1200" kern="1200">
        <a:solidFill>
          <a:schemeClr val="tx1"/>
        </a:solidFill>
        <a:latin typeface="+mn-lt"/>
        <a:ea typeface="+mn-ea"/>
        <a:cs typeface="+mn-cs"/>
      </a:defRPr>
    </a:lvl6pPr>
    <a:lvl7pPr marL="2742798" algn="l" defTabSz="457133" rtl="0" eaLnBrk="1" latinLnBrk="0" hangingPunct="1">
      <a:defRPr sz="1200" kern="1200">
        <a:solidFill>
          <a:schemeClr val="tx1"/>
        </a:solidFill>
        <a:latin typeface="+mn-lt"/>
        <a:ea typeface="+mn-ea"/>
        <a:cs typeface="+mn-cs"/>
      </a:defRPr>
    </a:lvl7pPr>
    <a:lvl8pPr marL="3199932" algn="l" defTabSz="457133" rtl="0" eaLnBrk="1" latinLnBrk="0" hangingPunct="1">
      <a:defRPr sz="1200" kern="1200">
        <a:solidFill>
          <a:schemeClr val="tx1"/>
        </a:solidFill>
        <a:latin typeface="+mn-lt"/>
        <a:ea typeface="+mn-ea"/>
        <a:cs typeface="+mn-cs"/>
      </a:defRPr>
    </a:lvl8pPr>
    <a:lvl9pPr marL="3657065" algn="l" defTabSz="45713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157673-C51A-5A4F-A267-2EF8B0C08C03}" type="slidenum">
              <a:rPr lang="en-US" smtClean="0"/>
              <a:pPr/>
              <a:t>2</a:t>
            </a:fld>
            <a:endParaRPr lang="en-US" dirty="0"/>
          </a:p>
        </p:txBody>
      </p:sp>
    </p:spTree>
    <p:extLst>
      <p:ext uri="{BB962C8B-B14F-4D97-AF65-F5344CB8AC3E}">
        <p14:creationId xmlns:p14="http://schemas.microsoft.com/office/powerpoint/2010/main" val="1684411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157673-C51A-5A4F-A267-2EF8B0C08C03}" type="slidenum">
              <a:rPr lang="en-US" smtClean="0"/>
              <a:pPr/>
              <a:t>4</a:t>
            </a:fld>
            <a:endParaRPr lang="en-US" dirty="0"/>
          </a:p>
        </p:txBody>
      </p:sp>
    </p:spTree>
    <p:extLst>
      <p:ext uri="{BB962C8B-B14F-4D97-AF65-F5344CB8AC3E}">
        <p14:creationId xmlns:p14="http://schemas.microsoft.com/office/powerpoint/2010/main" val="10830212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157673-C51A-5A4F-A267-2EF8B0C08C03}" type="slidenum">
              <a:rPr lang="en-US" smtClean="0"/>
              <a:pPr/>
              <a:t>12</a:t>
            </a:fld>
            <a:endParaRPr lang="en-US" dirty="0"/>
          </a:p>
        </p:txBody>
      </p:sp>
    </p:spTree>
    <p:extLst>
      <p:ext uri="{BB962C8B-B14F-4D97-AF65-F5344CB8AC3E}">
        <p14:creationId xmlns:p14="http://schemas.microsoft.com/office/powerpoint/2010/main" val="2840999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F8C73-D2C8-6BC7-930F-68F3D4AE61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8D2A5C-2C70-2E4A-0C5D-023A4C7A91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246476-5D66-FF98-4BD0-EBE9B716D9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3990277-5E7C-95D4-B471-E6A8A9711FEA}"/>
              </a:ext>
            </a:extLst>
          </p:cNvPr>
          <p:cNvSpPr>
            <a:spLocks noGrp="1"/>
          </p:cNvSpPr>
          <p:nvPr>
            <p:ph type="sldNum" sz="quarter" idx="5"/>
          </p:nvPr>
        </p:nvSpPr>
        <p:spPr/>
        <p:txBody>
          <a:bodyPr/>
          <a:lstStyle/>
          <a:p>
            <a:fld id="{88157673-C51A-5A4F-A267-2EF8B0C08C03}" type="slidenum">
              <a:rPr lang="en-US" smtClean="0"/>
              <a:pPr/>
              <a:t>13</a:t>
            </a:fld>
            <a:endParaRPr lang="en-US" dirty="0"/>
          </a:p>
        </p:txBody>
      </p:sp>
    </p:spTree>
    <p:extLst>
      <p:ext uri="{BB962C8B-B14F-4D97-AF65-F5344CB8AC3E}">
        <p14:creationId xmlns:p14="http://schemas.microsoft.com/office/powerpoint/2010/main" val="871055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dirty="0"/>
          </a:p>
        </p:txBody>
      </p:sp>
      <p:sp>
        <p:nvSpPr>
          <p:cNvPr id="4" name="Slide Number Placeholder 3"/>
          <p:cNvSpPr>
            <a:spLocks noGrp="1"/>
          </p:cNvSpPr>
          <p:nvPr>
            <p:ph type="sldNum" sz="quarter" idx="5"/>
          </p:nvPr>
        </p:nvSpPr>
        <p:spPr/>
        <p:txBody>
          <a:bodyPr/>
          <a:lstStyle/>
          <a:p>
            <a:fld id="{88157673-C51A-5A4F-A267-2EF8B0C08C03}" type="slidenum">
              <a:rPr lang="en-US" smtClean="0"/>
              <a:pPr/>
              <a:t>29</a:t>
            </a:fld>
            <a:endParaRPr lang="en-US" dirty="0"/>
          </a:p>
        </p:txBody>
      </p:sp>
    </p:spTree>
    <p:extLst>
      <p:ext uri="{BB962C8B-B14F-4D97-AF65-F5344CB8AC3E}">
        <p14:creationId xmlns:p14="http://schemas.microsoft.com/office/powerpoint/2010/main" val="2654411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 White+S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25979" y="2071596"/>
            <a:ext cx="4892040" cy="960120"/>
          </a:xfrm>
          <a:prstGeom prst="rect">
            <a:avLst/>
          </a:prstGeom>
        </p:spPr>
      </p:pic>
      <p:sp>
        <p:nvSpPr>
          <p:cNvPr id="8" name="Title 1"/>
          <p:cNvSpPr>
            <a:spLocks noGrp="1"/>
          </p:cNvSpPr>
          <p:nvPr>
            <p:ph type="ctrTitle" hasCustomPrompt="1"/>
          </p:nvPr>
        </p:nvSpPr>
        <p:spPr>
          <a:xfrm>
            <a:off x="288697" y="3141363"/>
            <a:ext cx="8573264" cy="1102519"/>
          </a:xfrm>
        </p:spPr>
        <p:txBody>
          <a:bodyPr lIns="0" tIns="0" rIns="0" bIns="0" anchor="b" anchorCtr="0">
            <a:noAutofit/>
          </a:bodyPr>
          <a:lstStyle>
            <a:lvl1pPr algn="l">
              <a:lnSpc>
                <a:spcPts val="2250"/>
              </a:lnSpc>
              <a:defRPr sz="2700" b="1" cap="all" baseline="0">
                <a:solidFill>
                  <a:srgbClr val="006C92"/>
                </a:solidFill>
                <a:latin typeface="+mj-lt"/>
              </a:defRPr>
            </a:lvl1pPr>
          </a:lstStyle>
          <a:p>
            <a:r>
              <a:rPr lang="en-US" dirty="0"/>
              <a:t>Click to Add Title</a:t>
            </a:r>
          </a:p>
        </p:txBody>
      </p:sp>
      <p:sp>
        <p:nvSpPr>
          <p:cNvPr id="9" name="Subtitle 2"/>
          <p:cNvSpPr>
            <a:spLocks noGrp="1"/>
          </p:cNvSpPr>
          <p:nvPr>
            <p:ph type="subTitle" idx="1" hasCustomPrompt="1"/>
          </p:nvPr>
        </p:nvSpPr>
        <p:spPr>
          <a:xfrm>
            <a:off x="288697" y="4353529"/>
            <a:ext cx="8573264" cy="562332"/>
          </a:xfrm>
        </p:spPr>
        <p:txBody>
          <a:bodyPr lIns="0" tIns="0" rIns="0" bIns="0">
            <a:noAutofit/>
          </a:bodyPr>
          <a:lstStyle>
            <a:lvl1pPr marL="0" indent="0" algn="l">
              <a:lnSpc>
                <a:spcPts val="1350"/>
              </a:lnSpc>
              <a:buNone/>
              <a:defRPr sz="1500" baseline="0">
                <a:solidFill>
                  <a:srgbClr val="006C92"/>
                </a:solidFill>
                <a:latin typeface="+mj-lt"/>
              </a:defRPr>
            </a:lvl1pPr>
            <a:lvl2pPr marL="257129" indent="0" algn="ctr">
              <a:buNone/>
              <a:defRPr>
                <a:solidFill>
                  <a:schemeClr val="tx1">
                    <a:tint val="75000"/>
                  </a:schemeClr>
                </a:solidFill>
              </a:defRPr>
            </a:lvl2pPr>
            <a:lvl3pPr marL="514259" indent="0" algn="ctr">
              <a:buNone/>
              <a:defRPr>
                <a:solidFill>
                  <a:schemeClr val="tx1">
                    <a:tint val="75000"/>
                  </a:schemeClr>
                </a:solidFill>
              </a:defRPr>
            </a:lvl3pPr>
            <a:lvl4pPr marL="771386" indent="0" algn="ctr">
              <a:buNone/>
              <a:defRPr>
                <a:solidFill>
                  <a:schemeClr val="tx1">
                    <a:tint val="75000"/>
                  </a:schemeClr>
                </a:solidFill>
              </a:defRPr>
            </a:lvl4pPr>
            <a:lvl5pPr marL="1028514" indent="0" algn="ctr">
              <a:buNone/>
              <a:defRPr>
                <a:solidFill>
                  <a:schemeClr val="tx1">
                    <a:tint val="75000"/>
                  </a:schemeClr>
                </a:solidFill>
              </a:defRPr>
            </a:lvl5pPr>
            <a:lvl6pPr marL="1285642" indent="0" algn="ctr">
              <a:buNone/>
              <a:defRPr>
                <a:solidFill>
                  <a:schemeClr val="tx1">
                    <a:tint val="75000"/>
                  </a:schemeClr>
                </a:solidFill>
              </a:defRPr>
            </a:lvl6pPr>
            <a:lvl7pPr marL="1542770" indent="0" algn="ctr">
              <a:buNone/>
              <a:defRPr>
                <a:solidFill>
                  <a:schemeClr val="tx1">
                    <a:tint val="75000"/>
                  </a:schemeClr>
                </a:solidFill>
              </a:defRPr>
            </a:lvl7pPr>
            <a:lvl8pPr marL="1799899" indent="0" algn="ctr">
              <a:buNone/>
              <a:defRPr>
                <a:solidFill>
                  <a:schemeClr val="tx1">
                    <a:tint val="75000"/>
                  </a:schemeClr>
                </a:solidFill>
              </a:defRPr>
            </a:lvl8pPr>
            <a:lvl9pPr marL="2057027"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2893529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6056" y="4718304"/>
            <a:ext cx="1530858" cy="291592"/>
          </a:xfrm>
          <a:prstGeom prst="rect">
            <a:avLst/>
          </a:prstGeom>
        </p:spPr>
      </p:pic>
      <p:sp>
        <p:nvSpPr>
          <p:cNvPr id="6" name="Title 1"/>
          <p:cNvSpPr>
            <a:spLocks noGrp="1"/>
          </p:cNvSpPr>
          <p:nvPr>
            <p:ph type="ctrTitle" hasCustomPrompt="1"/>
          </p:nvPr>
        </p:nvSpPr>
        <p:spPr>
          <a:xfrm>
            <a:off x="288702" y="1383672"/>
            <a:ext cx="8548212" cy="1102519"/>
          </a:xfrm>
        </p:spPr>
        <p:txBody>
          <a:bodyPr lIns="0" tIns="0" rIns="0" bIns="0" anchor="b" anchorCtr="0">
            <a:noAutofit/>
          </a:bodyPr>
          <a:lstStyle>
            <a:lvl1pPr algn="l">
              <a:lnSpc>
                <a:spcPts val="2250"/>
              </a:lnSpc>
              <a:defRPr sz="2700" b="1" cap="all" baseline="0">
                <a:solidFill>
                  <a:srgbClr val="FFFFFF"/>
                </a:solidFill>
              </a:defRPr>
            </a:lvl1pPr>
          </a:lstStyle>
          <a:p>
            <a:r>
              <a:rPr lang="en-US" dirty="0"/>
              <a:t>Click to Add Title</a:t>
            </a:r>
          </a:p>
        </p:txBody>
      </p:sp>
      <p:sp>
        <p:nvSpPr>
          <p:cNvPr id="7" name="Subtitle 2"/>
          <p:cNvSpPr>
            <a:spLocks noGrp="1"/>
          </p:cNvSpPr>
          <p:nvPr>
            <p:ph type="subTitle" idx="1" hasCustomPrompt="1"/>
          </p:nvPr>
        </p:nvSpPr>
        <p:spPr>
          <a:xfrm>
            <a:off x="288702" y="2595839"/>
            <a:ext cx="8548212" cy="1714904"/>
          </a:xfrm>
        </p:spPr>
        <p:txBody>
          <a:bodyPr lIns="0" tIns="0" rIns="0" bIns="0">
            <a:noAutofit/>
          </a:bodyPr>
          <a:lstStyle>
            <a:lvl1pPr marL="0" indent="0" algn="l">
              <a:lnSpc>
                <a:spcPts val="1350"/>
              </a:lnSpc>
              <a:buNone/>
              <a:defRPr sz="1500" baseline="0">
                <a:solidFill>
                  <a:srgbClr val="FFFFFF"/>
                </a:solidFill>
              </a:defRPr>
            </a:lvl1pPr>
            <a:lvl2pPr marL="257129" indent="0" algn="ctr">
              <a:buNone/>
              <a:defRPr>
                <a:solidFill>
                  <a:schemeClr val="tx1">
                    <a:tint val="75000"/>
                  </a:schemeClr>
                </a:solidFill>
              </a:defRPr>
            </a:lvl2pPr>
            <a:lvl3pPr marL="514259" indent="0" algn="ctr">
              <a:buNone/>
              <a:defRPr>
                <a:solidFill>
                  <a:schemeClr val="tx1">
                    <a:tint val="75000"/>
                  </a:schemeClr>
                </a:solidFill>
              </a:defRPr>
            </a:lvl3pPr>
            <a:lvl4pPr marL="771386" indent="0" algn="ctr">
              <a:buNone/>
              <a:defRPr>
                <a:solidFill>
                  <a:schemeClr val="tx1">
                    <a:tint val="75000"/>
                  </a:schemeClr>
                </a:solidFill>
              </a:defRPr>
            </a:lvl4pPr>
            <a:lvl5pPr marL="1028514" indent="0" algn="ctr">
              <a:buNone/>
              <a:defRPr>
                <a:solidFill>
                  <a:schemeClr val="tx1">
                    <a:tint val="75000"/>
                  </a:schemeClr>
                </a:solidFill>
              </a:defRPr>
            </a:lvl5pPr>
            <a:lvl6pPr marL="1285642" indent="0" algn="ctr">
              <a:buNone/>
              <a:defRPr>
                <a:solidFill>
                  <a:schemeClr val="tx1">
                    <a:tint val="75000"/>
                  </a:schemeClr>
                </a:solidFill>
              </a:defRPr>
            </a:lvl6pPr>
            <a:lvl7pPr marL="1542770" indent="0" algn="ctr">
              <a:buNone/>
              <a:defRPr>
                <a:solidFill>
                  <a:schemeClr val="tx1">
                    <a:tint val="75000"/>
                  </a:schemeClr>
                </a:solidFill>
              </a:defRPr>
            </a:lvl7pPr>
            <a:lvl8pPr marL="1799899" indent="0" algn="ctr">
              <a:buNone/>
              <a:defRPr>
                <a:solidFill>
                  <a:schemeClr val="tx1">
                    <a:tint val="75000"/>
                  </a:schemeClr>
                </a:solidFill>
              </a:defRPr>
            </a:lvl8pPr>
            <a:lvl9pPr marL="2057027"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559233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6056" y="4718304"/>
            <a:ext cx="1530858" cy="291592"/>
          </a:xfrm>
          <a:prstGeom prst="rect">
            <a:avLst/>
          </a:prstGeom>
        </p:spPr>
      </p:pic>
      <p:sp>
        <p:nvSpPr>
          <p:cNvPr id="11" name="Title 1"/>
          <p:cNvSpPr>
            <a:spLocks noGrp="1"/>
          </p:cNvSpPr>
          <p:nvPr>
            <p:ph type="ctrTitle" hasCustomPrompt="1"/>
          </p:nvPr>
        </p:nvSpPr>
        <p:spPr>
          <a:xfrm>
            <a:off x="288702" y="1383672"/>
            <a:ext cx="8548212" cy="1102519"/>
          </a:xfrm>
        </p:spPr>
        <p:txBody>
          <a:bodyPr lIns="0" tIns="0" rIns="0" bIns="0" anchor="b" anchorCtr="0">
            <a:noAutofit/>
          </a:bodyPr>
          <a:lstStyle>
            <a:lvl1pPr algn="l">
              <a:lnSpc>
                <a:spcPts val="2250"/>
              </a:lnSpc>
              <a:defRPr sz="2700" b="1" cap="all" baseline="0">
                <a:solidFill>
                  <a:srgbClr val="FFFFFF"/>
                </a:solidFill>
              </a:defRPr>
            </a:lvl1pPr>
          </a:lstStyle>
          <a:p>
            <a:r>
              <a:rPr lang="en-US" dirty="0"/>
              <a:t>Click to Add Title</a:t>
            </a:r>
          </a:p>
        </p:txBody>
      </p:sp>
      <p:sp>
        <p:nvSpPr>
          <p:cNvPr id="12" name="Subtitle 2"/>
          <p:cNvSpPr>
            <a:spLocks noGrp="1"/>
          </p:cNvSpPr>
          <p:nvPr>
            <p:ph type="subTitle" idx="1" hasCustomPrompt="1"/>
          </p:nvPr>
        </p:nvSpPr>
        <p:spPr>
          <a:xfrm>
            <a:off x="288702" y="2595839"/>
            <a:ext cx="8548212" cy="1714904"/>
          </a:xfrm>
        </p:spPr>
        <p:txBody>
          <a:bodyPr lIns="0" tIns="0" rIns="0" bIns="0">
            <a:noAutofit/>
          </a:bodyPr>
          <a:lstStyle>
            <a:lvl1pPr marL="0" indent="0" algn="l">
              <a:lnSpc>
                <a:spcPts val="1350"/>
              </a:lnSpc>
              <a:buNone/>
              <a:defRPr sz="1500" baseline="0">
                <a:solidFill>
                  <a:srgbClr val="FFFFFF"/>
                </a:solidFill>
              </a:defRPr>
            </a:lvl1pPr>
            <a:lvl2pPr marL="257129" indent="0" algn="ctr">
              <a:buNone/>
              <a:defRPr>
                <a:solidFill>
                  <a:schemeClr val="tx1">
                    <a:tint val="75000"/>
                  </a:schemeClr>
                </a:solidFill>
              </a:defRPr>
            </a:lvl2pPr>
            <a:lvl3pPr marL="514259" indent="0" algn="ctr">
              <a:buNone/>
              <a:defRPr>
                <a:solidFill>
                  <a:schemeClr val="tx1">
                    <a:tint val="75000"/>
                  </a:schemeClr>
                </a:solidFill>
              </a:defRPr>
            </a:lvl3pPr>
            <a:lvl4pPr marL="771386" indent="0" algn="ctr">
              <a:buNone/>
              <a:defRPr>
                <a:solidFill>
                  <a:schemeClr val="tx1">
                    <a:tint val="75000"/>
                  </a:schemeClr>
                </a:solidFill>
              </a:defRPr>
            </a:lvl4pPr>
            <a:lvl5pPr marL="1028514" indent="0" algn="ctr">
              <a:buNone/>
              <a:defRPr>
                <a:solidFill>
                  <a:schemeClr val="tx1">
                    <a:tint val="75000"/>
                  </a:schemeClr>
                </a:solidFill>
              </a:defRPr>
            </a:lvl5pPr>
            <a:lvl6pPr marL="1285642" indent="0" algn="ctr">
              <a:buNone/>
              <a:defRPr>
                <a:solidFill>
                  <a:schemeClr val="tx1">
                    <a:tint val="75000"/>
                  </a:schemeClr>
                </a:solidFill>
              </a:defRPr>
            </a:lvl6pPr>
            <a:lvl7pPr marL="1542770" indent="0" algn="ctr">
              <a:buNone/>
              <a:defRPr>
                <a:solidFill>
                  <a:schemeClr val="tx1">
                    <a:tint val="75000"/>
                  </a:schemeClr>
                </a:solidFill>
              </a:defRPr>
            </a:lvl7pPr>
            <a:lvl8pPr marL="1799899" indent="0" algn="ctr">
              <a:buNone/>
              <a:defRPr>
                <a:solidFill>
                  <a:schemeClr val="tx1">
                    <a:tint val="75000"/>
                  </a:schemeClr>
                </a:solidFill>
              </a:defRPr>
            </a:lvl8pPr>
            <a:lvl9pPr marL="2057027"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6588065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4"/>
          <p:cNvSpPr>
            <a:spLocks noGrp="1"/>
          </p:cNvSpPr>
          <p:nvPr>
            <p:ph type="pic" sz="quarter" idx="10"/>
          </p:nvPr>
        </p:nvSpPr>
        <p:spPr bwMode="ltGray">
          <a:xfrm>
            <a:off x="6" y="2"/>
            <a:ext cx="4570833" cy="5142075"/>
          </a:xfrm>
          <a:blipFill dpi="0" rotWithShape="1">
            <a:blip r:embed="rId3"/>
            <a:srcRect/>
            <a:stretch>
              <a:fillRect/>
            </a:stretch>
          </a:blipFill>
        </p:spPr>
        <p:txBody>
          <a:bodyPr tIns="451805" anchor="ctr" anchorCtr="0">
            <a:noAutofit/>
          </a:bodyPr>
          <a:lstStyle>
            <a:lvl1pPr marL="0" indent="0" algn="ctr">
              <a:buNone/>
              <a:defRPr sz="731" b="1" cap="none" baseline="0">
                <a:gradFill>
                  <a:gsLst>
                    <a:gs pos="0">
                      <a:srgbClr val="FFFFFF"/>
                    </a:gs>
                    <a:gs pos="27000">
                      <a:srgbClr val="FFFFFF"/>
                    </a:gs>
                  </a:gsLst>
                  <a:lin ang="5400000" scaled="0"/>
                </a:gradFill>
                <a:latin typeface="Arial"/>
              </a:defRPr>
            </a:lvl1pPr>
          </a:lstStyle>
          <a:p>
            <a:r>
              <a:rPr lang="en-US" dirty="0"/>
              <a:t>Drag picture to placeholder or click icon to add</a:t>
            </a:r>
          </a:p>
        </p:txBody>
      </p:sp>
      <p:sp>
        <p:nvSpPr>
          <p:cNvPr id="12" name="Title 1"/>
          <p:cNvSpPr>
            <a:spLocks noGrp="1"/>
          </p:cNvSpPr>
          <p:nvPr>
            <p:ph type="ctrTitle" hasCustomPrompt="1"/>
          </p:nvPr>
        </p:nvSpPr>
        <p:spPr>
          <a:xfrm>
            <a:off x="4869706" y="194620"/>
            <a:ext cx="4376661" cy="1179464"/>
          </a:xfrm>
          <a:solidFill>
            <a:srgbClr val="006C92"/>
          </a:solidFill>
        </p:spPr>
        <p:txBody>
          <a:bodyPr lIns="182880" tIns="182880" rIns="274320" bIns="182880" anchor="ctr" anchorCtr="0">
            <a:noAutofit/>
          </a:bodyPr>
          <a:lstStyle>
            <a:lvl1pPr algn="l">
              <a:lnSpc>
                <a:spcPts val="2250"/>
              </a:lnSpc>
              <a:defRPr sz="2400" b="1" baseline="0">
                <a:solidFill>
                  <a:schemeClr val="bg1"/>
                </a:solidFill>
              </a:defRPr>
            </a:lvl1pPr>
          </a:lstStyle>
          <a:p>
            <a:r>
              <a:rPr lang="en-US" dirty="0"/>
              <a:t>CLICK TO ADD TITLE</a:t>
            </a:r>
          </a:p>
        </p:txBody>
      </p:sp>
      <p:sp>
        <p:nvSpPr>
          <p:cNvPr id="5" name="Content Placeholder 2"/>
          <p:cNvSpPr>
            <a:spLocks noGrp="1"/>
          </p:cNvSpPr>
          <p:nvPr>
            <p:ph idx="11" hasCustomPrompt="1"/>
          </p:nvPr>
        </p:nvSpPr>
        <p:spPr>
          <a:xfrm>
            <a:off x="5048410" y="1504150"/>
            <a:ext cx="3766584" cy="3417474"/>
          </a:xfrm>
        </p:spPr>
        <p:txBody>
          <a:bodyPr lIns="0" tIns="0" rIns="0" bIns="0"/>
          <a:lstStyle>
            <a:lvl1pPr marL="0" indent="0">
              <a:lnSpc>
                <a:spcPts val="1350"/>
              </a:lnSpc>
              <a:spcBef>
                <a:spcPts val="450"/>
              </a:spcBef>
              <a:spcAft>
                <a:spcPts val="900"/>
              </a:spcAft>
              <a:buClr>
                <a:srgbClr val="0C68AC"/>
              </a:buClr>
              <a:buNone/>
              <a:defRPr sz="1500">
                <a:solidFill>
                  <a:srgbClr val="006C92"/>
                </a:solidFill>
              </a:defRPr>
            </a:lvl1pPr>
            <a:lvl2pPr marL="257127" indent="0">
              <a:lnSpc>
                <a:spcPts val="1350"/>
              </a:lnSpc>
              <a:spcBef>
                <a:spcPts val="450"/>
              </a:spcBef>
              <a:spcAft>
                <a:spcPts val="900"/>
              </a:spcAft>
              <a:buClr>
                <a:srgbClr val="0C68AC"/>
              </a:buClr>
              <a:buNone/>
              <a:defRPr sz="1500">
                <a:solidFill>
                  <a:srgbClr val="006C92"/>
                </a:solidFill>
              </a:defRPr>
            </a:lvl2pPr>
            <a:lvl3pPr marL="514257" indent="0">
              <a:lnSpc>
                <a:spcPts val="1350"/>
              </a:lnSpc>
              <a:spcBef>
                <a:spcPts val="450"/>
              </a:spcBef>
              <a:spcAft>
                <a:spcPts val="900"/>
              </a:spcAft>
              <a:buClr>
                <a:srgbClr val="0C68AC"/>
              </a:buClr>
              <a:buNone/>
              <a:defRPr sz="1500">
                <a:solidFill>
                  <a:srgbClr val="006C92"/>
                </a:solidFill>
              </a:defRPr>
            </a:lvl3pPr>
            <a:lvl4pPr marL="771385" indent="0">
              <a:lnSpc>
                <a:spcPts val="1350"/>
              </a:lnSpc>
              <a:spcBef>
                <a:spcPts val="450"/>
              </a:spcBef>
              <a:spcAft>
                <a:spcPts val="900"/>
              </a:spcAft>
              <a:buClr>
                <a:srgbClr val="0C68AC"/>
              </a:buClr>
              <a:buNone/>
              <a:defRPr sz="1500">
                <a:solidFill>
                  <a:srgbClr val="006C92"/>
                </a:solidFill>
              </a:defRPr>
            </a:lvl4pPr>
            <a:lvl5pPr marL="1028513" indent="0">
              <a:lnSpc>
                <a:spcPts val="1350"/>
              </a:lnSpc>
              <a:spcBef>
                <a:spcPts val="450"/>
              </a:spcBef>
              <a:spcAft>
                <a:spcPts val="900"/>
              </a:spcAft>
              <a:buClr>
                <a:srgbClr val="0C68AC"/>
              </a:buClr>
              <a:buNone/>
              <a:defRPr sz="1500">
                <a:solidFill>
                  <a:srgbClr val="006C92"/>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3287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4"/>
          <p:cNvSpPr>
            <a:spLocks noGrp="1"/>
          </p:cNvSpPr>
          <p:nvPr>
            <p:ph type="pic" sz="quarter" idx="10"/>
          </p:nvPr>
        </p:nvSpPr>
        <p:spPr bwMode="ltGray">
          <a:xfrm>
            <a:off x="6" y="2"/>
            <a:ext cx="4570833" cy="5142075"/>
          </a:xfrm>
          <a:blipFill dpi="0" rotWithShape="1">
            <a:blip r:embed="rId3"/>
            <a:srcRect/>
            <a:stretch>
              <a:fillRect/>
            </a:stretch>
          </a:blipFill>
        </p:spPr>
        <p:txBody>
          <a:bodyPr tIns="451805" anchor="ctr" anchorCtr="0">
            <a:noAutofit/>
          </a:bodyPr>
          <a:lstStyle>
            <a:lvl1pPr marL="0" indent="0" algn="ctr">
              <a:buNone/>
              <a:defRPr sz="731" b="1" cap="none" baseline="0">
                <a:gradFill>
                  <a:gsLst>
                    <a:gs pos="0">
                      <a:srgbClr val="FFFFFF"/>
                    </a:gs>
                    <a:gs pos="27000">
                      <a:srgbClr val="FFFFFF"/>
                    </a:gs>
                  </a:gsLst>
                  <a:lin ang="5400000" scaled="0"/>
                </a:gradFill>
                <a:latin typeface="Arial"/>
              </a:defRPr>
            </a:lvl1pPr>
          </a:lstStyle>
          <a:p>
            <a:r>
              <a:rPr lang="en-US" dirty="0"/>
              <a:t>Drag picture to placeholder or click icon to add</a:t>
            </a:r>
          </a:p>
        </p:txBody>
      </p:sp>
      <p:sp>
        <p:nvSpPr>
          <p:cNvPr id="10" name="Title 1"/>
          <p:cNvSpPr>
            <a:spLocks noGrp="1"/>
          </p:cNvSpPr>
          <p:nvPr>
            <p:ph type="ctrTitle" hasCustomPrompt="1"/>
          </p:nvPr>
        </p:nvSpPr>
        <p:spPr>
          <a:xfrm>
            <a:off x="4869706" y="194620"/>
            <a:ext cx="4376661" cy="1179464"/>
          </a:xfrm>
          <a:solidFill>
            <a:schemeClr val="bg1"/>
          </a:solidFill>
        </p:spPr>
        <p:txBody>
          <a:bodyPr lIns="182880" tIns="182880" rIns="274320" bIns="182880" anchor="ctr" anchorCtr="0">
            <a:noAutofit/>
          </a:bodyPr>
          <a:lstStyle>
            <a:lvl1pPr algn="l">
              <a:lnSpc>
                <a:spcPts val="2250"/>
              </a:lnSpc>
              <a:defRPr sz="2400" b="1" baseline="0">
                <a:solidFill>
                  <a:srgbClr val="13294A"/>
                </a:solidFill>
              </a:defRPr>
            </a:lvl1pPr>
          </a:lstStyle>
          <a:p>
            <a:r>
              <a:rPr lang="en-US" dirty="0"/>
              <a:t>CLICK TO ADD TITLE</a:t>
            </a:r>
          </a:p>
        </p:txBody>
      </p:sp>
      <p:sp>
        <p:nvSpPr>
          <p:cNvPr id="6" name="Content Placeholder 2"/>
          <p:cNvSpPr>
            <a:spLocks noGrp="1"/>
          </p:cNvSpPr>
          <p:nvPr>
            <p:ph idx="11" hasCustomPrompt="1"/>
          </p:nvPr>
        </p:nvSpPr>
        <p:spPr>
          <a:xfrm>
            <a:off x="5048410" y="1504150"/>
            <a:ext cx="3766584" cy="3417474"/>
          </a:xfrm>
        </p:spPr>
        <p:txBody>
          <a:bodyPr lIns="0" tIns="0" rIns="0" bIns="0"/>
          <a:lstStyle>
            <a:lvl1pPr marL="0" indent="0">
              <a:lnSpc>
                <a:spcPts val="1350"/>
              </a:lnSpc>
              <a:spcBef>
                <a:spcPts val="450"/>
              </a:spcBef>
              <a:spcAft>
                <a:spcPts val="900"/>
              </a:spcAft>
              <a:buClr>
                <a:srgbClr val="0C68AC"/>
              </a:buClr>
              <a:buNone/>
              <a:defRPr sz="1500">
                <a:solidFill>
                  <a:schemeClr val="bg1"/>
                </a:solidFill>
              </a:defRPr>
            </a:lvl1pPr>
            <a:lvl2pPr marL="257127" indent="0">
              <a:lnSpc>
                <a:spcPts val="1350"/>
              </a:lnSpc>
              <a:spcBef>
                <a:spcPts val="450"/>
              </a:spcBef>
              <a:spcAft>
                <a:spcPts val="900"/>
              </a:spcAft>
              <a:buClr>
                <a:srgbClr val="0C68AC"/>
              </a:buClr>
              <a:buNone/>
              <a:defRPr sz="1500">
                <a:solidFill>
                  <a:schemeClr val="bg1"/>
                </a:solidFill>
              </a:defRPr>
            </a:lvl2pPr>
            <a:lvl3pPr marL="514257" indent="0">
              <a:lnSpc>
                <a:spcPts val="1350"/>
              </a:lnSpc>
              <a:spcBef>
                <a:spcPts val="450"/>
              </a:spcBef>
              <a:spcAft>
                <a:spcPts val="900"/>
              </a:spcAft>
              <a:buClr>
                <a:srgbClr val="0C68AC"/>
              </a:buClr>
              <a:buNone/>
              <a:defRPr sz="1500">
                <a:solidFill>
                  <a:schemeClr val="bg1"/>
                </a:solidFill>
              </a:defRPr>
            </a:lvl3pPr>
            <a:lvl4pPr marL="771385" indent="0">
              <a:lnSpc>
                <a:spcPts val="1350"/>
              </a:lnSpc>
              <a:spcBef>
                <a:spcPts val="450"/>
              </a:spcBef>
              <a:spcAft>
                <a:spcPts val="900"/>
              </a:spcAft>
              <a:buClr>
                <a:srgbClr val="0C68AC"/>
              </a:buClr>
              <a:buNone/>
              <a:defRPr sz="1500">
                <a:solidFill>
                  <a:schemeClr val="bg1"/>
                </a:solidFill>
              </a:defRPr>
            </a:lvl4pPr>
            <a:lvl5pPr marL="1028513" indent="0">
              <a:lnSpc>
                <a:spcPts val="1350"/>
              </a:lnSpc>
              <a:spcBef>
                <a:spcPts val="450"/>
              </a:spcBef>
              <a:spcAft>
                <a:spcPts val="900"/>
              </a:spcAft>
              <a:buClr>
                <a:srgbClr val="0C68AC"/>
              </a:buClr>
              <a:buNone/>
              <a:defRPr sz="15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3926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Picture Placeholder 4"/>
          <p:cNvSpPr>
            <a:spLocks noGrp="1"/>
          </p:cNvSpPr>
          <p:nvPr>
            <p:ph type="pic" sz="quarter" idx="10"/>
          </p:nvPr>
        </p:nvSpPr>
        <p:spPr bwMode="ltGray">
          <a:xfrm>
            <a:off x="6" y="2"/>
            <a:ext cx="4570833" cy="5142075"/>
          </a:xfrm>
          <a:blipFill rotWithShape="1">
            <a:blip r:embed="rId3"/>
            <a:stretch>
              <a:fillRect/>
            </a:stretch>
          </a:blipFill>
        </p:spPr>
        <p:txBody>
          <a:bodyPr tIns="451805" anchor="ctr" anchorCtr="0">
            <a:noAutofit/>
          </a:bodyPr>
          <a:lstStyle>
            <a:lvl1pPr marL="0" indent="0" algn="ctr">
              <a:buNone/>
              <a:defRPr sz="731" b="1" cap="none" baseline="0">
                <a:gradFill>
                  <a:gsLst>
                    <a:gs pos="0">
                      <a:srgbClr val="FFFFFF"/>
                    </a:gs>
                    <a:gs pos="27000">
                      <a:srgbClr val="FFFFFF"/>
                    </a:gs>
                  </a:gsLst>
                  <a:lin ang="5400000" scaled="0"/>
                </a:gradFill>
                <a:latin typeface="Arial"/>
              </a:defRPr>
            </a:lvl1pPr>
          </a:lstStyle>
          <a:p>
            <a:r>
              <a:rPr lang="en-US" dirty="0"/>
              <a:t>Drag picture to placeholder or click icon to add</a:t>
            </a:r>
          </a:p>
        </p:txBody>
      </p:sp>
      <p:sp>
        <p:nvSpPr>
          <p:cNvPr id="11" name="Title 1"/>
          <p:cNvSpPr>
            <a:spLocks noGrp="1"/>
          </p:cNvSpPr>
          <p:nvPr>
            <p:ph type="ctrTitle" hasCustomPrompt="1"/>
          </p:nvPr>
        </p:nvSpPr>
        <p:spPr>
          <a:xfrm>
            <a:off x="4869706" y="194620"/>
            <a:ext cx="4376661" cy="1179464"/>
          </a:xfrm>
          <a:solidFill>
            <a:schemeClr val="bg1"/>
          </a:solidFill>
        </p:spPr>
        <p:txBody>
          <a:bodyPr lIns="182880" tIns="182880" rIns="274320" bIns="182880" anchor="ctr" anchorCtr="0">
            <a:noAutofit/>
          </a:bodyPr>
          <a:lstStyle>
            <a:lvl1pPr algn="l">
              <a:lnSpc>
                <a:spcPts val="2250"/>
              </a:lnSpc>
              <a:defRPr sz="2400" b="1" baseline="0">
                <a:solidFill>
                  <a:srgbClr val="006C92"/>
                </a:solidFill>
              </a:defRPr>
            </a:lvl1pPr>
          </a:lstStyle>
          <a:p>
            <a:r>
              <a:rPr lang="en-US" dirty="0"/>
              <a:t>CLICK TO ADD TITLE</a:t>
            </a:r>
          </a:p>
        </p:txBody>
      </p:sp>
      <p:sp>
        <p:nvSpPr>
          <p:cNvPr id="7" name="Content Placeholder 2"/>
          <p:cNvSpPr>
            <a:spLocks noGrp="1"/>
          </p:cNvSpPr>
          <p:nvPr>
            <p:ph idx="11" hasCustomPrompt="1"/>
          </p:nvPr>
        </p:nvSpPr>
        <p:spPr>
          <a:xfrm>
            <a:off x="5048410" y="1504150"/>
            <a:ext cx="3766584" cy="3417474"/>
          </a:xfrm>
        </p:spPr>
        <p:txBody>
          <a:bodyPr lIns="0" tIns="0" rIns="0" bIns="0"/>
          <a:lstStyle>
            <a:lvl1pPr marL="257175" indent="-257175">
              <a:lnSpc>
                <a:spcPts val="1350"/>
              </a:lnSpc>
              <a:spcBef>
                <a:spcPts val="450"/>
              </a:spcBef>
              <a:spcAft>
                <a:spcPts val="900"/>
              </a:spcAft>
              <a:buClr>
                <a:schemeClr val="bg1"/>
              </a:buClr>
              <a:buFont typeface="Arial" charset="0"/>
              <a:buChar char="•"/>
              <a:defRPr sz="1500">
                <a:solidFill>
                  <a:schemeClr val="bg1"/>
                </a:solidFill>
              </a:defRPr>
            </a:lvl1pPr>
            <a:lvl2pPr marL="514302" indent="-257175">
              <a:lnSpc>
                <a:spcPts val="1350"/>
              </a:lnSpc>
              <a:spcBef>
                <a:spcPts val="450"/>
              </a:spcBef>
              <a:spcAft>
                <a:spcPts val="900"/>
              </a:spcAft>
              <a:buClr>
                <a:schemeClr val="bg1"/>
              </a:buClr>
              <a:buFont typeface="Arial" charset="0"/>
              <a:buChar char="•"/>
              <a:defRPr sz="1500">
                <a:solidFill>
                  <a:schemeClr val="bg1"/>
                </a:solidFill>
              </a:defRPr>
            </a:lvl2pPr>
            <a:lvl3pPr marL="771432" indent="-257175">
              <a:lnSpc>
                <a:spcPts val="1350"/>
              </a:lnSpc>
              <a:spcBef>
                <a:spcPts val="450"/>
              </a:spcBef>
              <a:spcAft>
                <a:spcPts val="900"/>
              </a:spcAft>
              <a:buClr>
                <a:schemeClr val="bg1"/>
              </a:buClr>
              <a:buFont typeface="Arial" charset="0"/>
              <a:buChar char="•"/>
              <a:defRPr sz="1500">
                <a:solidFill>
                  <a:schemeClr val="bg1"/>
                </a:solidFill>
              </a:defRPr>
            </a:lvl3pPr>
            <a:lvl4pPr marL="1028560" indent="-257175">
              <a:lnSpc>
                <a:spcPts val="1350"/>
              </a:lnSpc>
              <a:spcBef>
                <a:spcPts val="450"/>
              </a:spcBef>
              <a:spcAft>
                <a:spcPts val="900"/>
              </a:spcAft>
              <a:buClr>
                <a:schemeClr val="bg1"/>
              </a:buClr>
              <a:buFont typeface="Arial" charset="0"/>
              <a:buChar char="•"/>
              <a:defRPr sz="1500">
                <a:solidFill>
                  <a:schemeClr val="bg1"/>
                </a:solidFill>
              </a:defRPr>
            </a:lvl4pPr>
            <a:lvl5pPr marL="1285688" indent="-257175">
              <a:lnSpc>
                <a:spcPts val="1350"/>
              </a:lnSpc>
              <a:spcBef>
                <a:spcPts val="450"/>
              </a:spcBef>
              <a:spcAft>
                <a:spcPts val="900"/>
              </a:spcAft>
              <a:buClr>
                <a:schemeClr val="bg1"/>
              </a:buClr>
              <a:buFont typeface="Arial" charset="0"/>
              <a:buChar char="•"/>
              <a:defRPr sz="15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67640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4"/>
          <p:cNvSpPr>
            <a:spLocks noGrp="1"/>
          </p:cNvSpPr>
          <p:nvPr>
            <p:ph type="pic" sz="quarter" idx="10"/>
          </p:nvPr>
        </p:nvSpPr>
        <p:spPr bwMode="ltGray">
          <a:xfrm>
            <a:off x="4573168" y="2"/>
            <a:ext cx="4570833" cy="5142075"/>
          </a:xfrm>
          <a:blipFill dpi="0" rotWithShape="1">
            <a:blip r:embed="rId3"/>
            <a:srcRect/>
            <a:stretch>
              <a:fillRect/>
            </a:stretch>
          </a:blipFill>
        </p:spPr>
        <p:txBody>
          <a:bodyPr tIns="451805" anchor="ctr" anchorCtr="0">
            <a:noAutofit/>
          </a:bodyPr>
          <a:lstStyle>
            <a:lvl1pPr marL="0" indent="0" algn="ctr">
              <a:buNone/>
              <a:defRPr sz="731" b="1" cap="none" baseline="0">
                <a:gradFill>
                  <a:gsLst>
                    <a:gs pos="0">
                      <a:srgbClr val="FFFFFF"/>
                    </a:gs>
                    <a:gs pos="27000">
                      <a:srgbClr val="FFFFFF"/>
                    </a:gs>
                  </a:gsLst>
                  <a:lin ang="5400000" scaled="0"/>
                </a:gradFill>
                <a:latin typeface="Arial"/>
              </a:defRPr>
            </a:lvl1pPr>
          </a:lstStyle>
          <a:p>
            <a:r>
              <a:rPr lang="en-US" dirty="0"/>
              <a:t>Drag picture to placeholder or click icon to add</a:t>
            </a:r>
          </a:p>
        </p:txBody>
      </p:sp>
      <p:sp>
        <p:nvSpPr>
          <p:cNvPr id="7" name="Title 1"/>
          <p:cNvSpPr>
            <a:spLocks noGrp="1"/>
          </p:cNvSpPr>
          <p:nvPr>
            <p:ph type="ctrTitle" hasCustomPrompt="1"/>
          </p:nvPr>
        </p:nvSpPr>
        <p:spPr>
          <a:xfrm>
            <a:off x="-86497" y="194620"/>
            <a:ext cx="4376661" cy="1179464"/>
          </a:xfrm>
          <a:solidFill>
            <a:srgbClr val="006C92"/>
          </a:solidFill>
        </p:spPr>
        <p:txBody>
          <a:bodyPr lIns="457200" tIns="182880" rIns="182880" bIns="182880" anchor="ctr" anchorCtr="0">
            <a:noAutofit/>
          </a:bodyPr>
          <a:lstStyle>
            <a:lvl1pPr algn="l">
              <a:lnSpc>
                <a:spcPts val="2250"/>
              </a:lnSpc>
              <a:defRPr sz="2400" b="1" baseline="0">
                <a:solidFill>
                  <a:schemeClr val="bg1"/>
                </a:solidFill>
              </a:defRPr>
            </a:lvl1pPr>
          </a:lstStyle>
          <a:p>
            <a:r>
              <a:rPr lang="en-US" dirty="0"/>
              <a:t>CLICK TO ADD TITLE</a:t>
            </a:r>
          </a:p>
        </p:txBody>
      </p:sp>
      <p:sp>
        <p:nvSpPr>
          <p:cNvPr id="6" name="Content Placeholder 2"/>
          <p:cNvSpPr>
            <a:spLocks noGrp="1"/>
          </p:cNvSpPr>
          <p:nvPr>
            <p:ph idx="11" hasCustomPrompt="1"/>
          </p:nvPr>
        </p:nvSpPr>
        <p:spPr>
          <a:xfrm>
            <a:off x="365760" y="1504150"/>
            <a:ext cx="3924404" cy="3417474"/>
          </a:xfrm>
        </p:spPr>
        <p:txBody>
          <a:bodyPr lIns="0" tIns="0" rIns="0" bIns="0"/>
          <a:lstStyle>
            <a:lvl1pPr marL="0" indent="0">
              <a:lnSpc>
                <a:spcPts val="1350"/>
              </a:lnSpc>
              <a:spcBef>
                <a:spcPts val="450"/>
              </a:spcBef>
              <a:spcAft>
                <a:spcPts val="900"/>
              </a:spcAft>
              <a:buClr>
                <a:srgbClr val="0C68AC"/>
              </a:buClr>
              <a:buNone/>
              <a:defRPr sz="1500">
                <a:solidFill>
                  <a:srgbClr val="006C92"/>
                </a:solidFill>
              </a:defRPr>
            </a:lvl1pPr>
            <a:lvl2pPr marL="257127" indent="0">
              <a:lnSpc>
                <a:spcPts val="1350"/>
              </a:lnSpc>
              <a:spcBef>
                <a:spcPts val="450"/>
              </a:spcBef>
              <a:spcAft>
                <a:spcPts val="900"/>
              </a:spcAft>
              <a:buClr>
                <a:srgbClr val="0C68AC"/>
              </a:buClr>
              <a:buNone/>
              <a:defRPr sz="1500">
                <a:solidFill>
                  <a:srgbClr val="006C92"/>
                </a:solidFill>
              </a:defRPr>
            </a:lvl2pPr>
            <a:lvl3pPr marL="514257" indent="0">
              <a:lnSpc>
                <a:spcPts val="1350"/>
              </a:lnSpc>
              <a:spcBef>
                <a:spcPts val="450"/>
              </a:spcBef>
              <a:spcAft>
                <a:spcPts val="900"/>
              </a:spcAft>
              <a:buClr>
                <a:srgbClr val="0C68AC"/>
              </a:buClr>
              <a:buNone/>
              <a:defRPr sz="1500">
                <a:solidFill>
                  <a:srgbClr val="006C92"/>
                </a:solidFill>
              </a:defRPr>
            </a:lvl3pPr>
            <a:lvl4pPr marL="771385" indent="0">
              <a:lnSpc>
                <a:spcPts val="1350"/>
              </a:lnSpc>
              <a:spcBef>
                <a:spcPts val="450"/>
              </a:spcBef>
              <a:spcAft>
                <a:spcPts val="900"/>
              </a:spcAft>
              <a:buClr>
                <a:srgbClr val="0C68AC"/>
              </a:buClr>
              <a:buNone/>
              <a:defRPr sz="1500">
                <a:solidFill>
                  <a:srgbClr val="006C92"/>
                </a:solidFill>
              </a:defRPr>
            </a:lvl4pPr>
            <a:lvl5pPr marL="1028513" indent="0">
              <a:lnSpc>
                <a:spcPts val="1350"/>
              </a:lnSpc>
              <a:spcBef>
                <a:spcPts val="450"/>
              </a:spcBef>
              <a:spcAft>
                <a:spcPts val="900"/>
              </a:spcAft>
              <a:buClr>
                <a:srgbClr val="0C68AC"/>
              </a:buClr>
              <a:buNone/>
              <a:defRPr sz="1500">
                <a:solidFill>
                  <a:srgbClr val="006C92"/>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981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4"/>
          <p:cNvSpPr>
            <a:spLocks noGrp="1"/>
          </p:cNvSpPr>
          <p:nvPr>
            <p:ph type="pic" sz="quarter" idx="10"/>
          </p:nvPr>
        </p:nvSpPr>
        <p:spPr bwMode="ltGray">
          <a:xfrm>
            <a:off x="4573168" y="2"/>
            <a:ext cx="4570833" cy="5142075"/>
          </a:xfrm>
          <a:blipFill dpi="0" rotWithShape="1">
            <a:blip r:embed="rId3"/>
            <a:srcRect/>
            <a:stretch>
              <a:fillRect/>
            </a:stretch>
          </a:blipFill>
        </p:spPr>
        <p:txBody>
          <a:bodyPr tIns="451805" anchor="ctr" anchorCtr="0">
            <a:noAutofit/>
          </a:bodyPr>
          <a:lstStyle>
            <a:lvl1pPr marL="0" indent="0" algn="ctr">
              <a:buNone/>
              <a:defRPr sz="731" b="1" cap="none" baseline="0">
                <a:gradFill>
                  <a:gsLst>
                    <a:gs pos="0">
                      <a:srgbClr val="FFFFFF"/>
                    </a:gs>
                    <a:gs pos="27000">
                      <a:srgbClr val="FFFFFF"/>
                    </a:gs>
                  </a:gsLst>
                  <a:lin ang="5400000" scaled="0"/>
                </a:gradFill>
                <a:latin typeface="Arial"/>
              </a:defRPr>
            </a:lvl1pPr>
          </a:lstStyle>
          <a:p>
            <a:r>
              <a:rPr lang="en-US" dirty="0"/>
              <a:t>Drag picture to placeholder or click icon to add</a:t>
            </a:r>
          </a:p>
        </p:txBody>
      </p:sp>
      <p:sp>
        <p:nvSpPr>
          <p:cNvPr id="10" name="Title 1"/>
          <p:cNvSpPr>
            <a:spLocks noGrp="1"/>
          </p:cNvSpPr>
          <p:nvPr>
            <p:ph type="ctrTitle" hasCustomPrompt="1"/>
          </p:nvPr>
        </p:nvSpPr>
        <p:spPr>
          <a:xfrm>
            <a:off x="-86497" y="194620"/>
            <a:ext cx="4376661" cy="1179464"/>
          </a:xfrm>
          <a:solidFill>
            <a:schemeClr val="bg1"/>
          </a:solidFill>
        </p:spPr>
        <p:txBody>
          <a:bodyPr lIns="457200" tIns="182880" rIns="182880" bIns="182880" anchor="ctr" anchorCtr="0">
            <a:noAutofit/>
          </a:bodyPr>
          <a:lstStyle>
            <a:lvl1pPr algn="l">
              <a:lnSpc>
                <a:spcPts val="2250"/>
              </a:lnSpc>
              <a:defRPr sz="2400" b="1" baseline="0">
                <a:solidFill>
                  <a:srgbClr val="13294A"/>
                </a:solidFill>
              </a:defRPr>
            </a:lvl1pPr>
          </a:lstStyle>
          <a:p>
            <a:r>
              <a:rPr lang="en-US" dirty="0"/>
              <a:t>CLICK TO ADD TITLE</a:t>
            </a:r>
          </a:p>
        </p:txBody>
      </p:sp>
      <p:sp>
        <p:nvSpPr>
          <p:cNvPr id="6" name="Content Placeholder 2"/>
          <p:cNvSpPr>
            <a:spLocks noGrp="1"/>
          </p:cNvSpPr>
          <p:nvPr>
            <p:ph idx="11" hasCustomPrompt="1"/>
          </p:nvPr>
        </p:nvSpPr>
        <p:spPr>
          <a:xfrm>
            <a:off x="365760" y="1504150"/>
            <a:ext cx="3924404" cy="3417474"/>
          </a:xfrm>
        </p:spPr>
        <p:txBody>
          <a:bodyPr lIns="0" tIns="0" rIns="0" bIns="0"/>
          <a:lstStyle>
            <a:lvl1pPr marL="0" indent="0">
              <a:lnSpc>
                <a:spcPts val="1350"/>
              </a:lnSpc>
              <a:spcBef>
                <a:spcPts val="450"/>
              </a:spcBef>
              <a:spcAft>
                <a:spcPts val="900"/>
              </a:spcAft>
              <a:buClr>
                <a:srgbClr val="0C68AC"/>
              </a:buClr>
              <a:buNone/>
              <a:defRPr sz="1500">
                <a:solidFill>
                  <a:schemeClr val="bg1"/>
                </a:solidFill>
              </a:defRPr>
            </a:lvl1pPr>
            <a:lvl2pPr marL="257127" indent="0">
              <a:lnSpc>
                <a:spcPts val="1350"/>
              </a:lnSpc>
              <a:spcBef>
                <a:spcPts val="450"/>
              </a:spcBef>
              <a:spcAft>
                <a:spcPts val="900"/>
              </a:spcAft>
              <a:buClr>
                <a:srgbClr val="0C68AC"/>
              </a:buClr>
              <a:buNone/>
              <a:defRPr sz="1500">
                <a:solidFill>
                  <a:schemeClr val="bg1"/>
                </a:solidFill>
              </a:defRPr>
            </a:lvl2pPr>
            <a:lvl3pPr marL="514257" indent="0">
              <a:lnSpc>
                <a:spcPts val="1350"/>
              </a:lnSpc>
              <a:spcBef>
                <a:spcPts val="450"/>
              </a:spcBef>
              <a:spcAft>
                <a:spcPts val="900"/>
              </a:spcAft>
              <a:buClr>
                <a:srgbClr val="0C68AC"/>
              </a:buClr>
              <a:buNone/>
              <a:defRPr sz="1500">
                <a:solidFill>
                  <a:schemeClr val="bg1"/>
                </a:solidFill>
              </a:defRPr>
            </a:lvl3pPr>
            <a:lvl4pPr marL="771385" indent="0">
              <a:lnSpc>
                <a:spcPts val="1350"/>
              </a:lnSpc>
              <a:spcBef>
                <a:spcPts val="450"/>
              </a:spcBef>
              <a:spcAft>
                <a:spcPts val="900"/>
              </a:spcAft>
              <a:buClr>
                <a:srgbClr val="0C68AC"/>
              </a:buClr>
              <a:buNone/>
              <a:defRPr sz="1500">
                <a:solidFill>
                  <a:schemeClr val="bg1"/>
                </a:solidFill>
              </a:defRPr>
            </a:lvl4pPr>
            <a:lvl5pPr marL="1028513" indent="0">
              <a:lnSpc>
                <a:spcPts val="1350"/>
              </a:lnSpc>
              <a:spcBef>
                <a:spcPts val="450"/>
              </a:spcBef>
              <a:spcAft>
                <a:spcPts val="900"/>
              </a:spcAft>
              <a:buClr>
                <a:srgbClr val="0C68AC"/>
              </a:buClr>
              <a:buNone/>
              <a:defRPr sz="15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64115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4"/>
          <p:cNvSpPr>
            <a:spLocks noGrp="1"/>
          </p:cNvSpPr>
          <p:nvPr>
            <p:ph type="pic" sz="quarter" idx="10"/>
          </p:nvPr>
        </p:nvSpPr>
        <p:spPr bwMode="ltGray">
          <a:xfrm>
            <a:off x="4573168" y="2"/>
            <a:ext cx="4570833" cy="5142075"/>
          </a:xfrm>
          <a:blipFill dpi="0" rotWithShape="1">
            <a:blip r:embed="rId3"/>
            <a:srcRect/>
            <a:stretch>
              <a:fillRect/>
            </a:stretch>
          </a:blipFill>
        </p:spPr>
        <p:txBody>
          <a:bodyPr tIns="451805" anchor="ctr" anchorCtr="0">
            <a:noAutofit/>
          </a:bodyPr>
          <a:lstStyle>
            <a:lvl1pPr marL="0" indent="0" algn="ctr">
              <a:buNone/>
              <a:defRPr sz="731" b="1" cap="none" baseline="0">
                <a:gradFill>
                  <a:gsLst>
                    <a:gs pos="0">
                      <a:srgbClr val="FFFFFF"/>
                    </a:gs>
                    <a:gs pos="27000">
                      <a:srgbClr val="FFFFFF"/>
                    </a:gs>
                  </a:gsLst>
                  <a:lin ang="5400000" scaled="0"/>
                </a:gradFill>
                <a:latin typeface="Arial"/>
              </a:defRPr>
            </a:lvl1pPr>
          </a:lstStyle>
          <a:p>
            <a:r>
              <a:rPr lang="en-US" dirty="0"/>
              <a:t>Drag picture to placeholder or click icon to add</a:t>
            </a:r>
          </a:p>
        </p:txBody>
      </p:sp>
      <p:sp>
        <p:nvSpPr>
          <p:cNvPr id="16" name="Title 1"/>
          <p:cNvSpPr>
            <a:spLocks noGrp="1"/>
          </p:cNvSpPr>
          <p:nvPr>
            <p:ph type="ctrTitle" hasCustomPrompt="1"/>
          </p:nvPr>
        </p:nvSpPr>
        <p:spPr>
          <a:xfrm>
            <a:off x="-86497" y="194620"/>
            <a:ext cx="4376661" cy="1179464"/>
          </a:xfrm>
          <a:solidFill>
            <a:schemeClr val="bg1"/>
          </a:solidFill>
        </p:spPr>
        <p:txBody>
          <a:bodyPr lIns="457200" tIns="182880" rIns="182880" bIns="182880" anchor="ctr" anchorCtr="0">
            <a:noAutofit/>
          </a:bodyPr>
          <a:lstStyle>
            <a:lvl1pPr algn="l">
              <a:lnSpc>
                <a:spcPts val="2250"/>
              </a:lnSpc>
              <a:defRPr sz="2400" b="1" baseline="0">
                <a:solidFill>
                  <a:srgbClr val="006C92"/>
                </a:solidFill>
              </a:defRPr>
            </a:lvl1pPr>
          </a:lstStyle>
          <a:p>
            <a:r>
              <a:rPr lang="en-US" dirty="0"/>
              <a:t>CLICK TO ADD TITLE</a:t>
            </a:r>
          </a:p>
        </p:txBody>
      </p:sp>
      <p:sp>
        <p:nvSpPr>
          <p:cNvPr id="6" name="Content Placeholder 2"/>
          <p:cNvSpPr>
            <a:spLocks noGrp="1"/>
          </p:cNvSpPr>
          <p:nvPr>
            <p:ph idx="11" hasCustomPrompt="1"/>
          </p:nvPr>
        </p:nvSpPr>
        <p:spPr>
          <a:xfrm>
            <a:off x="365760" y="1504150"/>
            <a:ext cx="3924404" cy="3417474"/>
          </a:xfrm>
        </p:spPr>
        <p:txBody>
          <a:bodyPr lIns="0" tIns="0" rIns="0" bIns="0"/>
          <a:lstStyle>
            <a:lvl1pPr marL="257175" indent="-257175">
              <a:lnSpc>
                <a:spcPts val="1350"/>
              </a:lnSpc>
              <a:spcBef>
                <a:spcPts val="450"/>
              </a:spcBef>
              <a:spcAft>
                <a:spcPts val="900"/>
              </a:spcAft>
              <a:buClr>
                <a:schemeClr val="bg1"/>
              </a:buClr>
              <a:buFont typeface="Arial" charset="0"/>
              <a:buChar char="•"/>
              <a:defRPr sz="1500">
                <a:solidFill>
                  <a:schemeClr val="bg1"/>
                </a:solidFill>
              </a:defRPr>
            </a:lvl1pPr>
            <a:lvl2pPr marL="514302" indent="-257175">
              <a:lnSpc>
                <a:spcPts val="1350"/>
              </a:lnSpc>
              <a:spcBef>
                <a:spcPts val="450"/>
              </a:spcBef>
              <a:spcAft>
                <a:spcPts val="900"/>
              </a:spcAft>
              <a:buClr>
                <a:schemeClr val="bg1"/>
              </a:buClr>
              <a:buFont typeface="Arial" charset="0"/>
              <a:buChar char="•"/>
              <a:defRPr sz="1500">
                <a:solidFill>
                  <a:schemeClr val="bg1"/>
                </a:solidFill>
              </a:defRPr>
            </a:lvl2pPr>
            <a:lvl3pPr marL="771432" indent="-257175">
              <a:lnSpc>
                <a:spcPts val="1350"/>
              </a:lnSpc>
              <a:spcBef>
                <a:spcPts val="450"/>
              </a:spcBef>
              <a:spcAft>
                <a:spcPts val="900"/>
              </a:spcAft>
              <a:buClr>
                <a:schemeClr val="bg1"/>
              </a:buClr>
              <a:buFont typeface="Arial" charset="0"/>
              <a:buChar char="•"/>
              <a:defRPr sz="1500">
                <a:solidFill>
                  <a:schemeClr val="bg1"/>
                </a:solidFill>
              </a:defRPr>
            </a:lvl3pPr>
            <a:lvl4pPr marL="1028560" indent="-257175">
              <a:lnSpc>
                <a:spcPts val="1350"/>
              </a:lnSpc>
              <a:spcBef>
                <a:spcPts val="450"/>
              </a:spcBef>
              <a:spcAft>
                <a:spcPts val="900"/>
              </a:spcAft>
              <a:buClr>
                <a:schemeClr val="bg1"/>
              </a:buClr>
              <a:buFont typeface="Arial" charset="0"/>
              <a:buChar char="•"/>
              <a:defRPr sz="1500">
                <a:solidFill>
                  <a:schemeClr val="bg1"/>
                </a:solidFill>
              </a:defRPr>
            </a:lvl4pPr>
            <a:lvl5pPr marL="1285688" indent="-257175">
              <a:lnSpc>
                <a:spcPts val="1350"/>
              </a:lnSpc>
              <a:spcBef>
                <a:spcPts val="450"/>
              </a:spcBef>
              <a:spcAft>
                <a:spcPts val="900"/>
              </a:spcAft>
              <a:buClr>
                <a:schemeClr val="bg1"/>
              </a:buClr>
              <a:buFont typeface="Arial" charset="0"/>
              <a:buChar char="•"/>
              <a:defRPr sz="15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97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Content+Photo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Picture Placeholder 2"/>
          <p:cNvSpPr>
            <a:spLocks noGrp="1"/>
          </p:cNvSpPr>
          <p:nvPr>
            <p:ph type="pic" idx="14" hasCustomPrompt="1"/>
          </p:nvPr>
        </p:nvSpPr>
        <p:spPr>
          <a:xfrm>
            <a:off x="317500" y="1014293"/>
            <a:ext cx="4760913" cy="3872753"/>
          </a:xfrm>
        </p:spPr>
        <p:txBody>
          <a:bodyPr anchor="ctr" anchorCtr="1"/>
          <a:lstStyle>
            <a:lvl1pPr marL="0" indent="0" algn="ctr">
              <a:buNone/>
              <a:defRPr sz="788"/>
            </a:lvl1pPr>
            <a:lvl2pPr marL="287877" indent="0">
              <a:buNone/>
              <a:defRPr sz="1744"/>
            </a:lvl2pPr>
            <a:lvl3pPr marL="575753" indent="0">
              <a:buNone/>
              <a:defRPr sz="1519"/>
            </a:lvl3pPr>
            <a:lvl4pPr marL="863632" indent="0">
              <a:buNone/>
              <a:defRPr sz="1238"/>
            </a:lvl4pPr>
            <a:lvl5pPr marL="1151508" indent="0">
              <a:buNone/>
              <a:defRPr sz="1238"/>
            </a:lvl5pPr>
            <a:lvl6pPr marL="1439385" indent="0">
              <a:buNone/>
              <a:defRPr sz="1238"/>
            </a:lvl6pPr>
            <a:lvl7pPr marL="1727263" indent="0">
              <a:buNone/>
              <a:defRPr sz="1238"/>
            </a:lvl7pPr>
            <a:lvl8pPr marL="2015138" indent="0">
              <a:buNone/>
              <a:defRPr sz="1238"/>
            </a:lvl8pPr>
            <a:lvl9pPr marL="2303018" indent="0">
              <a:buNone/>
              <a:defRPr sz="1238"/>
            </a:lvl9pPr>
          </a:lstStyle>
          <a:p>
            <a:r>
              <a:rPr lang="en-US" dirty="0"/>
              <a:t>Drag picture to placeholder </a:t>
            </a:r>
            <a:br>
              <a:rPr lang="en-US" dirty="0"/>
            </a:br>
            <a:r>
              <a:rPr lang="en-US" dirty="0"/>
              <a:t>or click icon to add</a:t>
            </a:r>
            <a:br>
              <a:rPr lang="en-US" dirty="0"/>
            </a:br>
            <a:r>
              <a:rPr lang="en-US" dirty="0"/>
              <a:t>(150 DPI </a:t>
            </a:r>
            <a:r>
              <a:rPr lang="en-US" dirty="0" err="1"/>
              <a:t>PNG</a:t>
            </a:r>
            <a:r>
              <a:rPr lang="en-US" dirty="0"/>
              <a:t> file recommended)</a:t>
            </a:r>
          </a:p>
        </p:txBody>
      </p:sp>
      <p:sp>
        <p:nvSpPr>
          <p:cNvPr id="11" name="Title 1"/>
          <p:cNvSpPr>
            <a:spLocks noGrp="1"/>
          </p:cNvSpPr>
          <p:nvPr>
            <p:ph type="ctrTitle" hasCustomPrompt="1"/>
          </p:nvPr>
        </p:nvSpPr>
        <p:spPr>
          <a:xfrm>
            <a:off x="-123568" y="188158"/>
            <a:ext cx="9005882" cy="608855"/>
          </a:xfrm>
          <a:solidFill>
            <a:srgbClr val="006C92"/>
          </a:solidFill>
        </p:spPr>
        <p:txBody>
          <a:bodyPr lIns="457200" tIns="0" rIns="0" bIns="0" anchor="ctr" anchorCtr="0">
            <a:noAutofit/>
          </a:bodyPr>
          <a:lstStyle>
            <a:lvl1pPr algn="l">
              <a:lnSpc>
                <a:spcPts val="1950"/>
              </a:lnSpc>
              <a:defRPr sz="2250" b="1" cap="all" baseline="0">
                <a:solidFill>
                  <a:schemeClr val="bg1"/>
                </a:solidFill>
              </a:defRPr>
            </a:lvl1pPr>
          </a:lstStyle>
          <a:p>
            <a:r>
              <a:rPr lang="en-US" dirty="0"/>
              <a:t>Click to </a:t>
            </a:r>
            <a:r>
              <a:rPr lang="en-US"/>
              <a:t>Add Title</a:t>
            </a:r>
            <a:endParaRPr lang="en-US" dirty="0"/>
          </a:p>
        </p:txBody>
      </p:sp>
      <p:sp>
        <p:nvSpPr>
          <p:cNvPr id="5" name="Content Placeholder 2"/>
          <p:cNvSpPr>
            <a:spLocks noGrp="1"/>
          </p:cNvSpPr>
          <p:nvPr>
            <p:ph idx="11" hasCustomPrompt="1"/>
          </p:nvPr>
        </p:nvSpPr>
        <p:spPr>
          <a:xfrm>
            <a:off x="5293894" y="1014293"/>
            <a:ext cx="3588420" cy="3872753"/>
          </a:xfrm>
        </p:spPr>
        <p:txBody>
          <a:bodyPr lIns="0" tIns="0" rIns="0" bIns="0"/>
          <a:lstStyle>
            <a:lvl1pPr marL="0" indent="0">
              <a:lnSpc>
                <a:spcPts val="1350"/>
              </a:lnSpc>
              <a:spcBef>
                <a:spcPts val="450"/>
              </a:spcBef>
              <a:spcAft>
                <a:spcPts val="900"/>
              </a:spcAft>
              <a:buClr>
                <a:srgbClr val="0C68AC"/>
              </a:buClr>
              <a:buNone/>
              <a:defRPr sz="1500">
                <a:solidFill>
                  <a:srgbClr val="006C92"/>
                </a:solidFill>
              </a:defRPr>
            </a:lvl1pPr>
            <a:lvl2pPr marL="257127" indent="0">
              <a:lnSpc>
                <a:spcPts val="1350"/>
              </a:lnSpc>
              <a:spcBef>
                <a:spcPts val="450"/>
              </a:spcBef>
              <a:spcAft>
                <a:spcPts val="900"/>
              </a:spcAft>
              <a:buClr>
                <a:srgbClr val="0C68AC"/>
              </a:buClr>
              <a:buNone/>
              <a:defRPr sz="1500">
                <a:solidFill>
                  <a:srgbClr val="006C92"/>
                </a:solidFill>
              </a:defRPr>
            </a:lvl2pPr>
            <a:lvl3pPr marL="514257" indent="0">
              <a:lnSpc>
                <a:spcPts val="1350"/>
              </a:lnSpc>
              <a:spcBef>
                <a:spcPts val="450"/>
              </a:spcBef>
              <a:spcAft>
                <a:spcPts val="900"/>
              </a:spcAft>
              <a:buClr>
                <a:srgbClr val="0C68AC"/>
              </a:buClr>
              <a:buNone/>
              <a:defRPr sz="1500">
                <a:solidFill>
                  <a:srgbClr val="006C92"/>
                </a:solidFill>
              </a:defRPr>
            </a:lvl3pPr>
            <a:lvl4pPr marL="771385" indent="0">
              <a:lnSpc>
                <a:spcPts val="1350"/>
              </a:lnSpc>
              <a:spcBef>
                <a:spcPts val="450"/>
              </a:spcBef>
              <a:spcAft>
                <a:spcPts val="900"/>
              </a:spcAft>
              <a:buClr>
                <a:srgbClr val="0C68AC"/>
              </a:buClr>
              <a:buNone/>
              <a:defRPr sz="1500">
                <a:solidFill>
                  <a:srgbClr val="006C92"/>
                </a:solidFill>
              </a:defRPr>
            </a:lvl4pPr>
            <a:lvl5pPr marL="1028513" indent="0">
              <a:lnSpc>
                <a:spcPts val="1350"/>
              </a:lnSpc>
              <a:spcBef>
                <a:spcPts val="450"/>
              </a:spcBef>
              <a:spcAft>
                <a:spcPts val="900"/>
              </a:spcAft>
              <a:buClr>
                <a:srgbClr val="0C68AC"/>
              </a:buClr>
              <a:buNone/>
              <a:defRPr sz="1500">
                <a:solidFill>
                  <a:srgbClr val="006C92"/>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4787131"/>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Content+Photo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4" hasCustomPrompt="1"/>
          </p:nvPr>
        </p:nvSpPr>
        <p:spPr>
          <a:xfrm>
            <a:off x="317500" y="1014293"/>
            <a:ext cx="4760913" cy="3872753"/>
          </a:xfrm>
        </p:spPr>
        <p:txBody>
          <a:bodyPr anchor="ctr" anchorCtr="1"/>
          <a:lstStyle>
            <a:lvl1pPr marL="0" indent="0" algn="ctr">
              <a:buNone/>
              <a:defRPr sz="788"/>
            </a:lvl1pPr>
            <a:lvl2pPr marL="287877" indent="0">
              <a:buNone/>
              <a:defRPr sz="1744"/>
            </a:lvl2pPr>
            <a:lvl3pPr marL="575753" indent="0">
              <a:buNone/>
              <a:defRPr sz="1519"/>
            </a:lvl3pPr>
            <a:lvl4pPr marL="863632" indent="0">
              <a:buNone/>
              <a:defRPr sz="1238"/>
            </a:lvl4pPr>
            <a:lvl5pPr marL="1151508" indent="0">
              <a:buNone/>
              <a:defRPr sz="1238"/>
            </a:lvl5pPr>
            <a:lvl6pPr marL="1439385" indent="0">
              <a:buNone/>
              <a:defRPr sz="1238"/>
            </a:lvl6pPr>
            <a:lvl7pPr marL="1727263" indent="0">
              <a:buNone/>
              <a:defRPr sz="1238"/>
            </a:lvl7pPr>
            <a:lvl8pPr marL="2015138" indent="0">
              <a:buNone/>
              <a:defRPr sz="1238"/>
            </a:lvl8pPr>
            <a:lvl9pPr marL="2303018" indent="0">
              <a:buNone/>
              <a:defRPr sz="1238"/>
            </a:lvl9pPr>
          </a:lstStyle>
          <a:p>
            <a:r>
              <a:rPr lang="en-US" dirty="0"/>
              <a:t>Drag picture to placeholder </a:t>
            </a:r>
            <a:br>
              <a:rPr lang="en-US" dirty="0"/>
            </a:br>
            <a:r>
              <a:rPr lang="en-US" dirty="0"/>
              <a:t>or click icon to add</a:t>
            </a:r>
            <a:br>
              <a:rPr lang="en-US" dirty="0"/>
            </a:br>
            <a:r>
              <a:rPr lang="en-US" dirty="0"/>
              <a:t>(150 DPI </a:t>
            </a:r>
            <a:r>
              <a:rPr lang="en-US" dirty="0" err="1"/>
              <a:t>PNG</a:t>
            </a:r>
            <a:r>
              <a:rPr lang="en-US" dirty="0"/>
              <a:t> file recommended)</a:t>
            </a:r>
          </a:p>
        </p:txBody>
      </p:sp>
      <p:sp>
        <p:nvSpPr>
          <p:cNvPr id="5" name="Title 1"/>
          <p:cNvSpPr>
            <a:spLocks noGrp="1"/>
          </p:cNvSpPr>
          <p:nvPr>
            <p:ph type="ctrTitle" hasCustomPrompt="1"/>
          </p:nvPr>
        </p:nvSpPr>
        <p:spPr>
          <a:xfrm>
            <a:off x="-123568" y="188158"/>
            <a:ext cx="9005882" cy="608855"/>
          </a:xfrm>
          <a:solidFill>
            <a:schemeClr val="bg1"/>
          </a:solidFill>
        </p:spPr>
        <p:txBody>
          <a:bodyPr lIns="457200" tIns="0" rIns="0" bIns="0" anchor="ctr" anchorCtr="0">
            <a:noAutofit/>
          </a:bodyPr>
          <a:lstStyle>
            <a:lvl1pPr algn="l">
              <a:lnSpc>
                <a:spcPts val="1950"/>
              </a:lnSpc>
              <a:defRPr sz="2250" b="1" cap="all" baseline="0">
                <a:solidFill>
                  <a:srgbClr val="13294A"/>
                </a:solidFill>
              </a:defRPr>
            </a:lvl1pPr>
          </a:lstStyle>
          <a:p>
            <a:r>
              <a:rPr lang="en-US" dirty="0"/>
              <a:t>Click to Add Title</a:t>
            </a:r>
          </a:p>
        </p:txBody>
      </p:sp>
      <p:sp>
        <p:nvSpPr>
          <p:cNvPr id="6" name="Content Placeholder 2"/>
          <p:cNvSpPr>
            <a:spLocks noGrp="1"/>
          </p:cNvSpPr>
          <p:nvPr>
            <p:ph idx="11" hasCustomPrompt="1"/>
          </p:nvPr>
        </p:nvSpPr>
        <p:spPr>
          <a:xfrm>
            <a:off x="5293894" y="1014293"/>
            <a:ext cx="3588420" cy="3872753"/>
          </a:xfrm>
        </p:spPr>
        <p:txBody>
          <a:bodyPr lIns="0" tIns="0" rIns="0" bIns="0"/>
          <a:lstStyle>
            <a:lvl1pPr marL="0" indent="0">
              <a:lnSpc>
                <a:spcPts val="1350"/>
              </a:lnSpc>
              <a:spcBef>
                <a:spcPts val="450"/>
              </a:spcBef>
              <a:spcAft>
                <a:spcPts val="900"/>
              </a:spcAft>
              <a:buClr>
                <a:srgbClr val="0C68AC"/>
              </a:buClr>
              <a:buNone/>
              <a:defRPr sz="1500">
                <a:solidFill>
                  <a:schemeClr val="bg1"/>
                </a:solidFill>
              </a:defRPr>
            </a:lvl1pPr>
            <a:lvl2pPr marL="257127" indent="0">
              <a:lnSpc>
                <a:spcPts val="1350"/>
              </a:lnSpc>
              <a:spcBef>
                <a:spcPts val="450"/>
              </a:spcBef>
              <a:spcAft>
                <a:spcPts val="900"/>
              </a:spcAft>
              <a:buClr>
                <a:srgbClr val="0C68AC"/>
              </a:buClr>
              <a:buNone/>
              <a:defRPr sz="1500">
                <a:solidFill>
                  <a:schemeClr val="bg1"/>
                </a:solidFill>
              </a:defRPr>
            </a:lvl2pPr>
            <a:lvl3pPr marL="514257" indent="0">
              <a:lnSpc>
                <a:spcPts val="1350"/>
              </a:lnSpc>
              <a:spcBef>
                <a:spcPts val="450"/>
              </a:spcBef>
              <a:spcAft>
                <a:spcPts val="900"/>
              </a:spcAft>
              <a:buClr>
                <a:srgbClr val="0C68AC"/>
              </a:buClr>
              <a:buNone/>
              <a:defRPr sz="1500">
                <a:solidFill>
                  <a:schemeClr val="bg1"/>
                </a:solidFill>
              </a:defRPr>
            </a:lvl3pPr>
            <a:lvl4pPr marL="771385" indent="0">
              <a:lnSpc>
                <a:spcPts val="1350"/>
              </a:lnSpc>
              <a:spcBef>
                <a:spcPts val="450"/>
              </a:spcBef>
              <a:spcAft>
                <a:spcPts val="900"/>
              </a:spcAft>
              <a:buClr>
                <a:srgbClr val="0C68AC"/>
              </a:buClr>
              <a:buNone/>
              <a:defRPr sz="1500">
                <a:solidFill>
                  <a:schemeClr val="bg1"/>
                </a:solidFill>
              </a:defRPr>
            </a:lvl4pPr>
            <a:lvl5pPr marL="1028513" indent="0">
              <a:lnSpc>
                <a:spcPts val="1350"/>
              </a:lnSpc>
              <a:spcBef>
                <a:spcPts val="450"/>
              </a:spcBef>
              <a:spcAft>
                <a:spcPts val="900"/>
              </a:spcAft>
              <a:buClr>
                <a:srgbClr val="0C68AC"/>
              </a:buClr>
              <a:buNone/>
              <a:defRPr sz="15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742859"/>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 White+S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21408" y="2075688"/>
            <a:ext cx="4892040" cy="960120"/>
          </a:xfrm>
          <a:prstGeom prst="rect">
            <a:avLst/>
          </a:prstGeom>
        </p:spPr>
      </p:pic>
      <p:sp>
        <p:nvSpPr>
          <p:cNvPr id="8" name="Title 1"/>
          <p:cNvSpPr>
            <a:spLocks noGrp="1"/>
          </p:cNvSpPr>
          <p:nvPr>
            <p:ph type="ctrTitle" hasCustomPrompt="1"/>
          </p:nvPr>
        </p:nvSpPr>
        <p:spPr>
          <a:xfrm>
            <a:off x="288697" y="3141363"/>
            <a:ext cx="8573264" cy="1102519"/>
          </a:xfrm>
        </p:spPr>
        <p:txBody>
          <a:bodyPr lIns="0" tIns="0" rIns="0" bIns="0" anchor="b" anchorCtr="0">
            <a:noAutofit/>
          </a:bodyPr>
          <a:lstStyle>
            <a:lvl1pPr algn="l">
              <a:lnSpc>
                <a:spcPts val="2250"/>
              </a:lnSpc>
              <a:defRPr sz="2700" b="1" cap="all" baseline="0">
                <a:solidFill>
                  <a:srgbClr val="FFFFFF"/>
                </a:solidFill>
                <a:latin typeface="+mj-lt"/>
              </a:defRPr>
            </a:lvl1pPr>
          </a:lstStyle>
          <a:p>
            <a:r>
              <a:rPr lang="en-US" dirty="0"/>
              <a:t>Click to Add Title</a:t>
            </a:r>
          </a:p>
        </p:txBody>
      </p:sp>
      <p:sp>
        <p:nvSpPr>
          <p:cNvPr id="9" name="Subtitle 2"/>
          <p:cNvSpPr>
            <a:spLocks noGrp="1"/>
          </p:cNvSpPr>
          <p:nvPr>
            <p:ph type="subTitle" idx="1" hasCustomPrompt="1"/>
          </p:nvPr>
        </p:nvSpPr>
        <p:spPr>
          <a:xfrm>
            <a:off x="288697" y="4353529"/>
            <a:ext cx="8573264" cy="562332"/>
          </a:xfrm>
        </p:spPr>
        <p:txBody>
          <a:bodyPr lIns="0" tIns="0" rIns="0" bIns="0">
            <a:noAutofit/>
          </a:bodyPr>
          <a:lstStyle>
            <a:lvl1pPr marL="0" indent="0" algn="l">
              <a:lnSpc>
                <a:spcPts val="1350"/>
              </a:lnSpc>
              <a:buNone/>
              <a:defRPr sz="1500" baseline="0">
                <a:solidFill>
                  <a:srgbClr val="FFFFFF"/>
                </a:solidFill>
                <a:latin typeface="+mj-lt"/>
              </a:defRPr>
            </a:lvl1pPr>
            <a:lvl2pPr marL="257129" indent="0" algn="ctr">
              <a:buNone/>
              <a:defRPr>
                <a:solidFill>
                  <a:schemeClr val="tx1">
                    <a:tint val="75000"/>
                  </a:schemeClr>
                </a:solidFill>
              </a:defRPr>
            </a:lvl2pPr>
            <a:lvl3pPr marL="514259" indent="0" algn="ctr">
              <a:buNone/>
              <a:defRPr>
                <a:solidFill>
                  <a:schemeClr val="tx1">
                    <a:tint val="75000"/>
                  </a:schemeClr>
                </a:solidFill>
              </a:defRPr>
            </a:lvl3pPr>
            <a:lvl4pPr marL="771386" indent="0" algn="ctr">
              <a:buNone/>
              <a:defRPr>
                <a:solidFill>
                  <a:schemeClr val="tx1">
                    <a:tint val="75000"/>
                  </a:schemeClr>
                </a:solidFill>
              </a:defRPr>
            </a:lvl4pPr>
            <a:lvl5pPr marL="1028514" indent="0" algn="ctr">
              <a:buNone/>
              <a:defRPr>
                <a:solidFill>
                  <a:schemeClr val="tx1">
                    <a:tint val="75000"/>
                  </a:schemeClr>
                </a:solidFill>
              </a:defRPr>
            </a:lvl5pPr>
            <a:lvl6pPr marL="1285642" indent="0" algn="ctr">
              <a:buNone/>
              <a:defRPr>
                <a:solidFill>
                  <a:schemeClr val="tx1">
                    <a:tint val="75000"/>
                  </a:schemeClr>
                </a:solidFill>
              </a:defRPr>
            </a:lvl6pPr>
            <a:lvl7pPr marL="1542770" indent="0" algn="ctr">
              <a:buNone/>
              <a:defRPr>
                <a:solidFill>
                  <a:schemeClr val="tx1">
                    <a:tint val="75000"/>
                  </a:schemeClr>
                </a:solidFill>
              </a:defRPr>
            </a:lvl7pPr>
            <a:lvl8pPr marL="1799899" indent="0" algn="ctr">
              <a:buNone/>
              <a:defRPr>
                <a:solidFill>
                  <a:schemeClr val="tx1">
                    <a:tint val="75000"/>
                  </a:schemeClr>
                </a:solidFill>
              </a:defRPr>
            </a:lvl8pPr>
            <a:lvl9pPr marL="2057027"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2855861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Content+Photo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2"/>
          <p:cNvSpPr>
            <a:spLocks noGrp="1"/>
          </p:cNvSpPr>
          <p:nvPr>
            <p:ph type="pic" idx="14" hasCustomPrompt="1"/>
          </p:nvPr>
        </p:nvSpPr>
        <p:spPr>
          <a:xfrm>
            <a:off x="317500" y="1014293"/>
            <a:ext cx="4760913" cy="3872753"/>
          </a:xfrm>
        </p:spPr>
        <p:txBody>
          <a:bodyPr anchor="ctr" anchorCtr="1"/>
          <a:lstStyle>
            <a:lvl1pPr marL="0" indent="0" algn="ctr">
              <a:buNone/>
              <a:defRPr sz="788"/>
            </a:lvl1pPr>
            <a:lvl2pPr marL="287877" indent="0">
              <a:buNone/>
              <a:defRPr sz="1744"/>
            </a:lvl2pPr>
            <a:lvl3pPr marL="575753" indent="0">
              <a:buNone/>
              <a:defRPr sz="1519"/>
            </a:lvl3pPr>
            <a:lvl4pPr marL="863632" indent="0">
              <a:buNone/>
              <a:defRPr sz="1238"/>
            </a:lvl4pPr>
            <a:lvl5pPr marL="1151508" indent="0">
              <a:buNone/>
              <a:defRPr sz="1238"/>
            </a:lvl5pPr>
            <a:lvl6pPr marL="1439385" indent="0">
              <a:buNone/>
              <a:defRPr sz="1238"/>
            </a:lvl6pPr>
            <a:lvl7pPr marL="1727263" indent="0">
              <a:buNone/>
              <a:defRPr sz="1238"/>
            </a:lvl7pPr>
            <a:lvl8pPr marL="2015138" indent="0">
              <a:buNone/>
              <a:defRPr sz="1238"/>
            </a:lvl8pPr>
            <a:lvl9pPr marL="2303018" indent="0">
              <a:buNone/>
              <a:defRPr sz="1238"/>
            </a:lvl9pPr>
          </a:lstStyle>
          <a:p>
            <a:r>
              <a:rPr lang="en-US" dirty="0"/>
              <a:t>Drag picture to placeholder </a:t>
            </a:r>
            <a:br>
              <a:rPr lang="en-US" dirty="0"/>
            </a:br>
            <a:r>
              <a:rPr lang="en-US" dirty="0"/>
              <a:t>or click icon to add</a:t>
            </a:r>
            <a:br>
              <a:rPr lang="en-US" dirty="0"/>
            </a:br>
            <a:r>
              <a:rPr lang="en-US" dirty="0"/>
              <a:t>(150 DPI </a:t>
            </a:r>
            <a:r>
              <a:rPr lang="en-US" dirty="0" err="1"/>
              <a:t>PNG</a:t>
            </a:r>
            <a:r>
              <a:rPr lang="en-US" dirty="0"/>
              <a:t> file recommended)</a:t>
            </a:r>
          </a:p>
        </p:txBody>
      </p:sp>
      <p:sp>
        <p:nvSpPr>
          <p:cNvPr id="10" name="Title 1"/>
          <p:cNvSpPr>
            <a:spLocks noGrp="1"/>
          </p:cNvSpPr>
          <p:nvPr>
            <p:ph type="ctrTitle" hasCustomPrompt="1"/>
          </p:nvPr>
        </p:nvSpPr>
        <p:spPr>
          <a:xfrm>
            <a:off x="-123568" y="188158"/>
            <a:ext cx="9005882" cy="608855"/>
          </a:xfrm>
          <a:solidFill>
            <a:schemeClr val="bg1"/>
          </a:solidFill>
        </p:spPr>
        <p:txBody>
          <a:bodyPr lIns="457200" tIns="0" rIns="0" bIns="0" anchor="ctr" anchorCtr="0">
            <a:noAutofit/>
          </a:bodyPr>
          <a:lstStyle>
            <a:lvl1pPr algn="l">
              <a:lnSpc>
                <a:spcPts val="1950"/>
              </a:lnSpc>
              <a:defRPr sz="2250" b="1" cap="all" baseline="0">
                <a:solidFill>
                  <a:srgbClr val="006C92"/>
                </a:solidFill>
              </a:defRPr>
            </a:lvl1pPr>
          </a:lstStyle>
          <a:p>
            <a:r>
              <a:rPr lang="en-US" dirty="0"/>
              <a:t>Click to Add Title</a:t>
            </a:r>
          </a:p>
        </p:txBody>
      </p:sp>
      <p:sp>
        <p:nvSpPr>
          <p:cNvPr id="5" name="Content Placeholder 2"/>
          <p:cNvSpPr>
            <a:spLocks noGrp="1"/>
          </p:cNvSpPr>
          <p:nvPr>
            <p:ph idx="11" hasCustomPrompt="1"/>
          </p:nvPr>
        </p:nvSpPr>
        <p:spPr>
          <a:xfrm>
            <a:off x="5293894" y="1014293"/>
            <a:ext cx="3588420" cy="3872753"/>
          </a:xfrm>
        </p:spPr>
        <p:txBody>
          <a:bodyPr lIns="0" tIns="0" rIns="0" bIns="0"/>
          <a:lstStyle>
            <a:lvl1pPr marL="257175" indent="-257175">
              <a:lnSpc>
                <a:spcPts val="1350"/>
              </a:lnSpc>
              <a:spcBef>
                <a:spcPts val="450"/>
              </a:spcBef>
              <a:spcAft>
                <a:spcPts val="900"/>
              </a:spcAft>
              <a:buClr>
                <a:schemeClr val="bg1"/>
              </a:buClr>
              <a:buFont typeface="Arial" charset="0"/>
              <a:buChar char="•"/>
              <a:defRPr sz="1500">
                <a:solidFill>
                  <a:schemeClr val="bg1"/>
                </a:solidFill>
              </a:defRPr>
            </a:lvl1pPr>
            <a:lvl2pPr marL="514302" indent="-257175">
              <a:lnSpc>
                <a:spcPts val="1350"/>
              </a:lnSpc>
              <a:spcBef>
                <a:spcPts val="450"/>
              </a:spcBef>
              <a:spcAft>
                <a:spcPts val="900"/>
              </a:spcAft>
              <a:buClr>
                <a:schemeClr val="bg1"/>
              </a:buClr>
              <a:buFont typeface="Arial" charset="0"/>
              <a:buChar char="•"/>
              <a:defRPr sz="1500">
                <a:solidFill>
                  <a:schemeClr val="bg1"/>
                </a:solidFill>
              </a:defRPr>
            </a:lvl2pPr>
            <a:lvl3pPr marL="771432" indent="-257175">
              <a:lnSpc>
                <a:spcPts val="1350"/>
              </a:lnSpc>
              <a:spcBef>
                <a:spcPts val="450"/>
              </a:spcBef>
              <a:spcAft>
                <a:spcPts val="900"/>
              </a:spcAft>
              <a:buClr>
                <a:schemeClr val="bg1"/>
              </a:buClr>
              <a:buFont typeface="Arial" charset="0"/>
              <a:buChar char="•"/>
              <a:defRPr sz="1500">
                <a:solidFill>
                  <a:schemeClr val="bg1"/>
                </a:solidFill>
              </a:defRPr>
            </a:lvl3pPr>
            <a:lvl4pPr marL="1028560" indent="-257175">
              <a:lnSpc>
                <a:spcPts val="1350"/>
              </a:lnSpc>
              <a:spcBef>
                <a:spcPts val="450"/>
              </a:spcBef>
              <a:spcAft>
                <a:spcPts val="900"/>
              </a:spcAft>
              <a:buClr>
                <a:schemeClr val="bg1"/>
              </a:buClr>
              <a:buFont typeface="Arial" charset="0"/>
              <a:buChar char="•"/>
              <a:defRPr sz="1500">
                <a:solidFill>
                  <a:schemeClr val="bg1"/>
                </a:solidFill>
              </a:defRPr>
            </a:lvl4pPr>
            <a:lvl5pPr marL="1285688" indent="-257175">
              <a:lnSpc>
                <a:spcPts val="1350"/>
              </a:lnSpc>
              <a:spcBef>
                <a:spcPts val="450"/>
              </a:spcBef>
              <a:spcAft>
                <a:spcPts val="900"/>
              </a:spcAft>
              <a:buClr>
                <a:schemeClr val="bg1"/>
              </a:buClr>
              <a:buFont typeface="Arial" charset="0"/>
              <a:buChar char="•"/>
              <a:defRPr sz="15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1010215"/>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Content+Photo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4" hasCustomPrompt="1"/>
          </p:nvPr>
        </p:nvSpPr>
        <p:spPr>
          <a:xfrm>
            <a:off x="4149207" y="1014293"/>
            <a:ext cx="4733107" cy="3872753"/>
          </a:xfrm>
        </p:spPr>
        <p:txBody>
          <a:bodyPr anchor="ctr" anchorCtr="1"/>
          <a:lstStyle>
            <a:lvl1pPr marL="0" indent="0" algn="ctr">
              <a:buNone/>
              <a:defRPr sz="788"/>
            </a:lvl1pPr>
            <a:lvl2pPr marL="287877" indent="0">
              <a:buNone/>
              <a:defRPr sz="1744"/>
            </a:lvl2pPr>
            <a:lvl3pPr marL="575753" indent="0">
              <a:buNone/>
              <a:defRPr sz="1519"/>
            </a:lvl3pPr>
            <a:lvl4pPr marL="863632" indent="0">
              <a:buNone/>
              <a:defRPr sz="1238"/>
            </a:lvl4pPr>
            <a:lvl5pPr marL="1151508" indent="0">
              <a:buNone/>
              <a:defRPr sz="1238"/>
            </a:lvl5pPr>
            <a:lvl6pPr marL="1439385" indent="0">
              <a:buNone/>
              <a:defRPr sz="1238"/>
            </a:lvl6pPr>
            <a:lvl7pPr marL="1727263" indent="0">
              <a:buNone/>
              <a:defRPr sz="1238"/>
            </a:lvl7pPr>
            <a:lvl8pPr marL="2015138" indent="0">
              <a:buNone/>
              <a:defRPr sz="1238"/>
            </a:lvl8pPr>
            <a:lvl9pPr marL="2303018" indent="0">
              <a:buNone/>
              <a:defRPr sz="1238"/>
            </a:lvl9pPr>
          </a:lstStyle>
          <a:p>
            <a:r>
              <a:rPr lang="en-US" dirty="0"/>
              <a:t>Drag picture to placeholder </a:t>
            </a:r>
            <a:br>
              <a:rPr lang="en-US" dirty="0"/>
            </a:br>
            <a:r>
              <a:rPr lang="en-US" dirty="0"/>
              <a:t>or click icon to add</a:t>
            </a:r>
            <a:br>
              <a:rPr lang="en-US" dirty="0"/>
            </a:br>
            <a:r>
              <a:rPr lang="en-US" dirty="0"/>
              <a:t>(150 DPI </a:t>
            </a:r>
            <a:r>
              <a:rPr lang="en-US" dirty="0" err="1"/>
              <a:t>PNG</a:t>
            </a:r>
            <a:r>
              <a:rPr lang="en-US" dirty="0"/>
              <a:t> file recommended)</a:t>
            </a:r>
          </a:p>
        </p:txBody>
      </p:sp>
      <p:sp>
        <p:nvSpPr>
          <p:cNvPr id="5" name="Title 1"/>
          <p:cNvSpPr>
            <a:spLocks noGrp="1"/>
          </p:cNvSpPr>
          <p:nvPr>
            <p:ph type="ctrTitle" hasCustomPrompt="1"/>
          </p:nvPr>
        </p:nvSpPr>
        <p:spPr>
          <a:xfrm>
            <a:off x="-123568" y="188158"/>
            <a:ext cx="9005882" cy="608855"/>
          </a:xfrm>
          <a:solidFill>
            <a:srgbClr val="006C92"/>
          </a:solidFill>
        </p:spPr>
        <p:txBody>
          <a:bodyPr lIns="457200" tIns="0" rIns="0" bIns="0" anchor="ctr" anchorCtr="0">
            <a:noAutofit/>
          </a:bodyPr>
          <a:lstStyle>
            <a:lvl1pPr algn="l">
              <a:lnSpc>
                <a:spcPts val="1950"/>
              </a:lnSpc>
              <a:defRPr sz="2250" b="1" cap="all" baseline="0">
                <a:solidFill>
                  <a:schemeClr val="bg1"/>
                </a:solidFill>
              </a:defRPr>
            </a:lvl1pPr>
          </a:lstStyle>
          <a:p>
            <a:r>
              <a:rPr lang="en-US" dirty="0"/>
              <a:t>Click to </a:t>
            </a:r>
            <a:r>
              <a:rPr lang="en-US"/>
              <a:t>Add Title</a:t>
            </a:r>
            <a:endParaRPr lang="en-US" dirty="0"/>
          </a:p>
        </p:txBody>
      </p:sp>
      <p:sp>
        <p:nvSpPr>
          <p:cNvPr id="6" name="Content Placeholder 2"/>
          <p:cNvSpPr>
            <a:spLocks noGrp="1"/>
          </p:cNvSpPr>
          <p:nvPr>
            <p:ph idx="11" hasCustomPrompt="1"/>
          </p:nvPr>
        </p:nvSpPr>
        <p:spPr>
          <a:xfrm>
            <a:off x="346509" y="1014293"/>
            <a:ext cx="3588420" cy="3872753"/>
          </a:xfrm>
        </p:spPr>
        <p:txBody>
          <a:bodyPr lIns="0" tIns="0" rIns="0" bIns="0"/>
          <a:lstStyle>
            <a:lvl1pPr marL="0" indent="0">
              <a:lnSpc>
                <a:spcPts val="1350"/>
              </a:lnSpc>
              <a:spcBef>
                <a:spcPts val="450"/>
              </a:spcBef>
              <a:spcAft>
                <a:spcPts val="900"/>
              </a:spcAft>
              <a:buClr>
                <a:srgbClr val="0C68AC"/>
              </a:buClr>
              <a:buNone/>
              <a:defRPr sz="1500">
                <a:solidFill>
                  <a:srgbClr val="006C92"/>
                </a:solidFill>
              </a:defRPr>
            </a:lvl1pPr>
            <a:lvl2pPr marL="257127" indent="0">
              <a:lnSpc>
                <a:spcPts val="1350"/>
              </a:lnSpc>
              <a:spcBef>
                <a:spcPts val="450"/>
              </a:spcBef>
              <a:spcAft>
                <a:spcPts val="900"/>
              </a:spcAft>
              <a:buClr>
                <a:srgbClr val="0C68AC"/>
              </a:buClr>
              <a:buNone/>
              <a:defRPr sz="1500">
                <a:solidFill>
                  <a:srgbClr val="006C92"/>
                </a:solidFill>
              </a:defRPr>
            </a:lvl2pPr>
            <a:lvl3pPr marL="514257" indent="0">
              <a:lnSpc>
                <a:spcPts val="1350"/>
              </a:lnSpc>
              <a:spcBef>
                <a:spcPts val="450"/>
              </a:spcBef>
              <a:spcAft>
                <a:spcPts val="900"/>
              </a:spcAft>
              <a:buClr>
                <a:srgbClr val="0C68AC"/>
              </a:buClr>
              <a:buNone/>
              <a:defRPr sz="1500">
                <a:solidFill>
                  <a:srgbClr val="006C92"/>
                </a:solidFill>
              </a:defRPr>
            </a:lvl3pPr>
            <a:lvl4pPr marL="771385" indent="0">
              <a:lnSpc>
                <a:spcPts val="1350"/>
              </a:lnSpc>
              <a:spcBef>
                <a:spcPts val="450"/>
              </a:spcBef>
              <a:spcAft>
                <a:spcPts val="900"/>
              </a:spcAft>
              <a:buClr>
                <a:srgbClr val="0C68AC"/>
              </a:buClr>
              <a:buNone/>
              <a:defRPr sz="1500">
                <a:solidFill>
                  <a:srgbClr val="006C92"/>
                </a:solidFill>
              </a:defRPr>
            </a:lvl4pPr>
            <a:lvl5pPr marL="1028513" indent="0">
              <a:lnSpc>
                <a:spcPts val="1350"/>
              </a:lnSpc>
              <a:spcBef>
                <a:spcPts val="450"/>
              </a:spcBef>
              <a:spcAft>
                <a:spcPts val="900"/>
              </a:spcAft>
              <a:buClr>
                <a:srgbClr val="0C68AC"/>
              </a:buClr>
              <a:buNone/>
              <a:defRPr sz="1500">
                <a:solidFill>
                  <a:srgbClr val="006C92"/>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3333367"/>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Content+Photo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4" hasCustomPrompt="1"/>
          </p:nvPr>
        </p:nvSpPr>
        <p:spPr>
          <a:xfrm>
            <a:off x="4149207" y="1025819"/>
            <a:ext cx="4700588" cy="3863822"/>
          </a:xfrm>
        </p:spPr>
        <p:txBody>
          <a:bodyPr anchor="ctr" anchorCtr="1"/>
          <a:lstStyle>
            <a:lvl1pPr marL="0" indent="0" algn="ctr">
              <a:buNone/>
              <a:defRPr sz="788"/>
            </a:lvl1pPr>
            <a:lvl2pPr marL="287877" indent="0">
              <a:buNone/>
              <a:defRPr sz="1744"/>
            </a:lvl2pPr>
            <a:lvl3pPr marL="575753" indent="0">
              <a:buNone/>
              <a:defRPr sz="1519"/>
            </a:lvl3pPr>
            <a:lvl4pPr marL="863632" indent="0">
              <a:buNone/>
              <a:defRPr sz="1238"/>
            </a:lvl4pPr>
            <a:lvl5pPr marL="1151508" indent="0">
              <a:buNone/>
              <a:defRPr sz="1238"/>
            </a:lvl5pPr>
            <a:lvl6pPr marL="1439385" indent="0">
              <a:buNone/>
              <a:defRPr sz="1238"/>
            </a:lvl6pPr>
            <a:lvl7pPr marL="1727263" indent="0">
              <a:buNone/>
              <a:defRPr sz="1238"/>
            </a:lvl7pPr>
            <a:lvl8pPr marL="2015138" indent="0">
              <a:buNone/>
              <a:defRPr sz="1238"/>
            </a:lvl8pPr>
            <a:lvl9pPr marL="2303018" indent="0">
              <a:buNone/>
              <a:defRPr sz="1238"/>
            </a:lvl9pPr>
          </a:lstStyle>
          <a:p>
            <a:r>
              <a:rPr lang="en-US" dirty="0"/>
              <a:t>Drag picture to placeholder </a:t>
            </a:r>
            <a:br>
              <a:rPr lang="en-US" dirty="0"/>
            </a:br>
            <a:r>
              <a:rPr lang="en-US" dirty="0"/>
              <a:t>or click icon to add</a:t>
            </a:r>
            <a:br>
              <a:rPr lang="en-US" dirty="0"/>
            </a:br>
            <a:r>
              <a:rPr lang="en-US" dirty="0"/>
              <a:t>(150 DPI </a:t>
            </a:r>
            <a:r>
              <a:rPr lang="en-US" dirty="0" err="1"/>
              <a:t>PNG</a:t>
            </a:r>
            <a:r>
              <a:rPr lang="en-US" dirty="0"/>
              <a:t> file recommended)</a:t>
            </a:r>
          </a:p>
        </p:txBody>
      </p:sp>
      <p:sp>
        <p:nvSpPr>
          <p:cNvPr id="5" name="Title 1"/>
          <p:cNvSpPr>
            <a:spLocks noGrp="1"/>
          </p:cNvSpPr>
          <p:nvPr>
            <p:ph type="ctrTitle" hasCustomPrompt="1"/>
          </p:nvPr>
        </p:nvSpPr>
        <p:spPr>
          <a:xfrm>
            <a:off x="-123568" y="188158"/>
            <a:ext cx="9005882" cy="608855"/>
          </a:xfrm>
          <a:solidFill>
            <a:schemeClr val="bg1"/>
          </a:solidFill>
        </p:spPr>
        <p:txBody>
          <a:bodyPr lIns="457200" tIns="0" rIns="0" bIns="0" anchor="ctr" anchorCtr="0">
            <a:noAutofit/>
          </a:bodyPr>
          <a:lstStyle>
            <a:lvl1pPr algn="l">
              <a:lnSpc>
                <a:spcPts val="1950"/>
              </a:lnSpc>
              <a:defRPr sz="2250" b="1" cap="all" baseline="0">
                <a:solidFill>
                  <a:srgbClr val="13294A"/>
                </a:solidFill>
              </a:defRPr>
            </a:lvl1pPr>
          </a:lstStyle>
          <a:p>
            <a:r>
              <a:rPr lang="en-US" dirty="0"/>
              <a:t>Click to Add Title</a:t>
            </a:r>
          </a:p>
        </p:txBody>
      </p:sp>
      <p:sp>
        <p:nvSpPr>
          <p:cNvPr id="9" name="Content Placeholder 2"/>
          <p:cNvSpPr>
            <a:spLocks noGrp="1"/>
          </p:cNvSpPr>
          <p:nvPr>
            <p:ph idx="11" hasCustomPrompt="1"/>
          </p:nvPr>
        </p:nvSpPr>
        <p:spPr>
          <a:xfrm>
            <a:off x="346509" y="1025818"/>
            <a:ext cx="3588420" cy="3861227"/>
          </a:xfrm>
        </p:spPr>
        <p:txBody>
          <a:bodyPr lIns="0" tIns="0" rIns="0" bIns="0"/>
          <a:lstStyle>
            <a:lvl1pPr marL="0" indent="0">
              <a:lnSpc>
                <a:spcPts val="1350"/>
              </a:lnSpc>
              <a:spcBef>
                <a:spcPts val="450"/>
              </a:spcBef>
              <a:spcAft>
                <a:spcPts val="900"/>
              </a:spcAft>
              <a:buClr>
                <a:srgbClr val="0C68AC"/>
              </a:buClr>
              <a:buNone/>
              <a:defRPr sz="1500">
                <a:solidFill>
                  <a:schemeClr val="bg1"/>
                </a:solidFill>
              </a:defRPr>
            </a:lvl1pPr>
            <a:lvl2pPr marL="257127" indent="0">
              <a:lnSpc>
                <a:spcPts val="1350"/>
              </a:lnSpc>
              <a:spcBef>
                <a:spcPts val="450"/>
              </a:spcBef>
              <a:spcAft>
                <a:spcPts val="900"/>
              </a:spcAft>
              <a:buClr>
                <a:srgbClr val="0C68AC"/>
              </a:buClr>
              <a:buNone/>
              <a:defRPr sz="1500">
                <a:solidFill>
                  <a:schemeClr val="bg1"/>
                </a:solidFill>
              </a:defRPr>
            </a:lvl2pPr>
            <a:lvl3pPr marL="514257" indent="0">
              <a:lnSpc>
                <a:spcPts val="1350"/>
              </a:lnSpc>
              <a:spcBef>
                <a:spcPts val="450"/>
              </a:spcBef>
              <a:spcAft>
                <a:spcPts val="900"/>
              </a:spcAft>
              <a:buClr>
                <a:srgbClr val="0C68AC"/>
              </a:buClr>
              <a:buNone/>
              <a:defRPr sz="1500">
                <a:solidFill>
                  <a:schemeClr val="bg1"/>
                </a:solidFill>
              </a:defRPr>
            </a:lvl3pPr>
            <a:lvl4pPr marL="771385" indent="0">
              <a:lnSpc>
                <a:spcPts val="1350"/>
              </a:lnSpc>
              <a:spcBef>
                <a:spcPts val="450"/>
              </a:spcBef>
              <a:spcAft>
                <a:spcPts val="900"/>
              </a:spcAft>
              <a:buClr>
                <a:srgbClr val="0C68AC"/>
              </a:buClr>
              <a:buNone/>
              <a:defRPr sz="1500">
                <a:solidFill>
                  <a:schemeClr val="bg1"/>
                </a:solidFill>
              </a:defRPr>
            </a:lvl4pPr>
            <a:lvl5pPr marL="1028513" indent="0">
              <a:lnSpc>
                <a:spcPts val="1350"/>
              </a:lnSpc>
              <a:spcBef>
                <a:spcPts val="450"/>
              </a:spcBef>
              <a:spcAft>
                <a:spcPts val="900"/>
              </a:spcAft>
              <a:buClr>
                <a:srgbClr val="0C68AC"/>
              </a:buClr>
              <a:buNone/>
              <a:defRPr sz="15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367680"/>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Content+Photo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2"/>
          <p:cNvSpPr>
            <a:spLocks noGrp="1"/>
          </p:cNvSpPr>
          <p:nvPr>
            <p:ph type="pic" idx="14" hasCustomPrompt="1"/>
          </p:nvPr>
        </p:nvSpPr>
        <p:spPr>
          <a:xfrm>
            <a:off x="4149207" y="1025819"/>
            <a:ext cx="4700588" cy="3863822"/>
          </a:xfrm>
        </p:spPr>
        <p:txBody>
          <a:bodyPr anchor="ctr" anchorCtr="1"/>
          <a:lstStyle>
            <a:lvl1pPr marL="0" indent="0" algn="ctr">
              <a:buNone/>
              <a:defRPr sz="788"/>
            </a:lvl1pPr>
            <a:lvl2pPr marL="287877" indent="0">
              <a:buNone/>
              <a:defRPr sz="1744"/>
            </a:lvl2pPr>
            <a:lvl3pPr marL="575753" indent="0">
              <a:buNone/>
              <a:defRPr sz="1519"/>
            </a:lvl3pPr>
            <a:lvl4pPr marL="863632" indent="0">
              <a:buNone/>
              <a:defRPr sz="1238"/>
            </a:lvl4pPr>
            <a:lvl5pPr marL="1151508" indent="0">
              <a:buNone/>
              <a:defRPr sz="1238"/>
            </a:lvl5pPr>
            <a:lvl6pPr marL="1439385" indent="0">
              <a:buNone/>
              <a:defRPr sz="1238"/>
            </a:lvl6pPr>
            <a:lvl7pPr marL="1727263" indent="0">
              <a:buNone/>
              <a:defRPr sz="1238"/>
            </a:lvl7pPr>
            <a:lvl8pPr marL="2015138" indent="0">
              <a:buNone/>
              <a:defRPr sz="1238"/>
            </a:lvl8pPr>
            <a:lvl9pPr marL="2303018" indent="0">
              <a:buNone/>
              <a:defRPr sz="1238"/>
            </a:lvl9pPr>
          </a:lstStyle>
          <a:p>
            <a:r>
              <a:rPr lang="en-US" dirty="0"/>
              <a:t>Drag picture to placeholder </a:t>
            </a:r>
            <a:br>
              <a:rPr lang="en-US" dirty="0"/>
            </a:br>
            <a:r>
              <a:rPr lang="en-US" dirty="0"/>
              <a:t>or click icon to add</a:t>
            </a:r>
            <a:br>
              <a:rPr lang="en-US" dirty="0"/>
            </a:br>
            <a:r>
              <a:rPr lang="en-US" dirty="0"/>
              <a:t>(150 DPI </a:t>
            </a:r>
            <a:r>
              <a:rPr lang="en-US" dirty="0" err="1"/>
              <a:t>PNG</a:t>
            </a:r>
            <a:r>
              <a:rPr lang="en-US" dirty="0"/>
              <a:t> file recommended)</a:t>
            </a:r>
          </a:p>
        </p:txBody>
      </p:sp>
      <p:sp>
        <p:nvSpPr>
          <p:cNvPr id="5" name="Title 1"/>
          <p:cNvSpPr>
            <a:spLocks noGrp="1"/>
          </p:cNvSpPr>
          <p:nvPr>
            <p:ph type="ctrTitle" hasCustomPrompt="1"/>
          </p:nvPr>
        </p:nvSpPr>
        <p:spPr>
          <a:xfrm>
            <a:off x="-123568" y="188158"/>
            <a:ext cx="9005882" cy="608855"/>
          </a:xfrm>
          <a:solidFill>
            <a:schemeClr val="bg1"/>
          </a:solidFill>
        </p:spPr>
        <p:txBody>
          <a:bodyPr lIns="457200" tIns="0" rIns="0" bIns="0" anchor="ctr" anchorCtr="0">
            <a:noAutofit/>
          </a:bodyPr>
          <a:lstStyle>
            <a:lvl1pPr algn="l">
              <a:lnSpc>
                <a:spcPts val="1950"/>
              </a:lnSpc>
              <a:defRPr sz="2250" b="1" cap="all" baseline="0">
                <a:solidFill>
                  <a:srgbClr val="006C92"/>
                </a:solidFill>
              </a:defRPr>
            </a:lvl1pPr>
          </a:lstStyle>
          <a:p>
            <a:r>
              <a:rPr lang="en-US" dirty="0"/>
              <a:t>Click to Add Title</a:t>
            </a:r>
          </a:p>
        </p:txBody>
      </p:sp>
      <p:sp>
        <p:nvSpPr>
          <p:cNvPr id="6" name="Content Placeholder 2"/>
          <p:cNvSpPr>
            <a:spLocks noGrp="1"/>
          </p:cNvSpPr>
          <p:nvPr>
            <p:ph idx="11" hasCustomPrompt="1"/>
          </p:nvPr>
        </p:nvSpPr>
        <p:spPr>
          <a:xfrm>
            <a:off x="346509" y="1025818"/>
            <a:ext cx="3588420" cy="3861227"/>
          </a:xfrm>
        </p:spPr>
        <p:txBody>
          <a:bodyPr lIns="0" tIns="0" rIns="0" bIns="0"/>
          <a:lstStyle>
            <a:lvl1pPr marL="257175" indent="-257175">
              <a:lnSpc>
                <a:spcPts val="1350"/>
              </a:lnSpc>
              <a:spcBef>
                <a:spcPts val="450"/>
              </a:spcBef>
              <a:spcAft>
                <a:spcPts val="900"/>
              </a:spcAft>
              <a:buClr>
                <a:schemeClr val="bg1"/>
              </a:buClr>
              <a:buFont typeface="Arial" charset="0"/>
              <a:buChar char="•"/>
              <a:defRPr sz="1500">
                <a:solidFill>
                  <a:schemeClr val="bg1"/>
                </a:solidFill>
              </a:defRPr>
            </a:lvl1pPr>
            <a:lvl2pPr marL="514302" indent="-257175">
              <a:lnSpc>
                <a:spcPts val="1350"/>
              </a:lnSpc>
              <a:spcBef>
                <a:spcPts val="450"/>
              </a:spcBef>
              <a:spcAft>
                <a:spcPts val="900"/>
              </a:spcAft>
              <a:buClr>
                <a:schemeClr val="bg1"/>
              </a:buClr>
              <a:buFont typeface="Arial" charset="0"/>
              <a:buChar char="•"/>
              <a:defRPr sz="1500">
                <a:solidFill>
                  <a:schemeClr val="bg1"/>
                </a:solidFill>
              </a:defRPr>
            </a:lvl2pPr>
            <a:lvl3pPr marL="771432" indent="-257175">
              <a:lnSpc>
                <a:spcPts val="1350"/>
              </a:lnSpc>
              <a:spcBef>
                <a:spcPts val="450"/>
              </a:spcBef>
              <a:spcAft>
                <a:spcPts val="900"/>
              </a:spcAft>
              <a:buClr>
                <a:schemeClr val="bg1"/>
              </a:buClr>
              <a:buFont typeface="Arial" charset="0"/>
              <a:buChar char="•"/>
              <a:defRPr sz="1500">
                <a:solidFill>
                  <a:schemeClr val="bg1"/>
                </a:solidFill>
              </a:defRPr>
            </a:lvl3pPr>
            <a:lvl4pPr marL="1028560" indent="-257175">
              <a:lnSpc>
                <a:spcPts val="1350"/>
              </a:lnSpc>
              <a:spcBef>
                <a:spcPts val="450"/>
              </a:spcBef>
              <a:spcAft>
                <a:spcPts val="900"/>
              </a:spcAft>
              <a:buClr>
                <a:schemeClr val="bg1"/>
              </a:buClr>
              <a:buFont typeface="Arial" charset="0"/>
              <a:buChar char="•"/>
              <a:defRPr sz="1500">
                <a:solidFill>
                  <a:schemeClr val="bg1"/>
                </a:solidFill>
              </a:defRPr>
            </a:lvl4pPr>
            <a:lvl5pPr marL="1285688" indent="-257175">
              <a:lnSpc>
                <a:spcPts val="1350"/>
              </a:lnSpc>
              <a:spcBef>
                <a:spcPts val="450"/>
              </a:spcBef>
              <a:spcAft>
                <a:spcPts val="900"/>
              </a:spcAft>
              <a:buClr>
                <a:schemeClr val="bg1"/>
              </a:buClr>
              <a:buFont typeface="Arial" charset="0"/>
              <a:buChar char="•"/>
              <a:defRPr sz="15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3292571"/>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4" hasCustomPrompt="1"/>
          </p:nvPr>
        </p:nvSpPr>
        <p:spPr>
          <a:xfrm>
            <a:off x="274321" y="985478"/>
            <a:ext cx="8607993" cy="2650991"/>
          </a:xfrm>
        </p:spPr>
        <p:txBody>
          <a:bodyPr anchor="ctr" anchorCtr="1"/>
          <a:lstStyle>
            <a:lvl1pPr marL="0" indent="0" algn="ctr">
              <a:buNone/>
              <a:defRPr sz="788"/>
            </a:lvl1pPr>
            <a:lvl2pPr marL="287877" indent="0">
              <a:buNone/>
              <a:defRPr sz="1744"/>
            </a:lvl2pPr>
            <a:lvl3pPr marL="575753" indent="0">
              <a:buNone/>
              <a:defRPr sz="1519"/>
            </a:lvl3pPr>
            <a:lvl4pPr marL="863632" indent="0">
              <a:buNone/>
              <a:defRPr sz="1238"/>
            </a:lvl4pPr>
            <a:lvl5pPr marL="1151508" indent="0">
              <a:buNone/>
              <a:defRPr sz="1238"/>
            </a:lvl5pPr>
            <a:lvl6pPr marL="1439385" indent="0">
              <a:buNone/>
              <a:defRPr sz="1238"/>
            </a:lvl6pPr>
            <a:lvl7pPr marL="1727263" indent="0">
              <a:buNone/>
              <a:defRPr sz="1238"/>
            </a:lvl7pPr>
            <a:lvl8pPr marL="2015138" indent="0">
              <a:buNone/>
              <a:defRPr sz="1238"/>
            </a:lvl8pPr>
            <a:lvl9pPr marL="2303018" indent="0">
              <a:buNone/>
              <a:defRPr sz="1238"/>
            </a:lvl9pPr>
          </a:lstStyle>
          <a:p>
            <a:r>
              <a:rPr lang="en-US" dirty="0"/>
              <a:t>Drag picture to placeholder </a:t>
            </a:r>
            <a:br>
              <a:rPr lang="en-US" dirty="0"/>
            </a:br>
            <a:r>
              <a:rPr lang="en-US" dirty="0"/>
              <a:t>or click icon to add</a:t>
            </a:r>
            <a:br>
              <a:rPr lang="en-US" dirty="0"/>
            </a:br>
            <a:r>
              <a:rPr lang="en-US" dirty="0"/>
              <a:t>(150 DPI </a:t>
            </a:r>
            <a:r>
              <a:rPr lang="en-US" dirty="0" err="1"/>
              <a:t>PNG</a:t>
            </a:r>
            <a:r>
              <a:rPr lang="en-US" dirty="0"/>
              <a:t> file recommended)</a:t>
            </a:r>
          </a:p>
        </p:txBody>
      </p:sp>
      <p:sp>
        <p:nvSpPr>
          <p:cNvPr id="5" name="Title 1"/>
          <p:cNvSpPr>
            <a:spLocks noGrp="1"/>
          </p:cNvSpPr>
          <p:nvPr>
            <p:ph type="ctrTitle" hasCustomPrompt="1"/>
          </p:nvPr>
        </p:nvSpPr>
        <p:spPr>
          <a:xfrm>
            <a:off x="-123568" y="188158"/>
            <a:ext cx="9005882" cy="608855"/>
          </a:xfrm>
          <a:solidFill>
            <a:srgbClr val="006C92"/>
          </a:solidFill>
        </p:spPr>
        <p:txBody>
          <a:bodyPr lIns="457200" tIns="0" rIns="0" bIns="0" anchor="ctr" anchorCtr="0">
            <a:noAutofit/>
          </a:bodyPr>
          <a:lstStyle>
            <a:lvl1pPr algn="l">
              <a:lnSpc>
                <a:spcPts val="1950"/>
              </a:lnSpc>
              <a:defRPr sz="2250" b="1" cap="all" baseline="0">
                <a:solidFill>
                  <a:schemeClr val="bg1"/>
                </a:solidFill>
              </a:defRPr>
            </a:lvl1pPr>
          </a:lstStyle>
          <a:p>
            <a:r>
              <a:rPr lang="en-US" dirty="0"/>
              <a:t>Click to </a:t>
            </a:r>
            <a:r>
              <a:rPr lang="en-US"/>
              <a:t>Add Title</a:t>
            </a:r>
            <a:endParaRPr lang="en-US" dirty="0"/>
          </a:p>
        </p:txBody>
      </p:sp>
      <p:sp>
        <p:nvSpPr>
          <p:cNvPr id="6" name="Content Placeholder 2"/>
          <p:cNvSpPr>
            <a:spLocks noGrp="1"/>
          </p:cNvSpPr>
          <p:nvPr>
            <p:ph idx="11" hasCustomPrompt="1"/>
          </p:nvPr>
        </p:nvSpPr>
        <p:spPr>
          <a:xfrm>
            <a:off x="274321" y="3824935"/>
            <a:ext cx="8607993" cy="1062111"/>
          </a:xfrm>
        </p:spPr>
        <p:txBody>
          <a:bodyPr lIns="0" tIns="0" rIns="0" bIns="0"/>
          <a:lstStyle>
            <a:lvl1pPr marL="0" indent="0">
              <a:lnSpc>
                <a:spcPts val="1350"/>
              </a:lnSpc>
              <a:spcBef>
                <a:spcPts val="450"/>
              </a:spcBef>
              <a:spcAft>
                <a:spcPts val="900"/>
              </a:spcAft>
              <a:buClr>
                <a:srgbClr val="0C68AC"/>
              </a:buClr>
              <a:buNone/>
              <a:defRPr sz="1500">
                <a:solidFill>
                  <a:srgbClr val="006C92"/>
                </a:solidFill>
              </a:defRPr>
            </a:lvl1pPr>
            <a:lvl2pPr marL="257127" indent="0">
              <a:lnSpc>
                <a:spcPts val="1350"/>
              </a:lnSpc>
              <a:spcBef>
                <a:spcPts val="450"/>
              </a:spcBef>
              <a:spcAft>
                <a:spcPts val="900"/>
              </a:spcAft>
              <a:buClr>
                <a:srgbClr val="0C68AC"/>
              </a:buClr>
              <a:buNone/>
              <a:defRPr sz="1500">
                <a:solidFill>
                  <a:srgbClr val="006C92"/>
                </a:solidFill>
              </a:defRPr>
            </a:lvl2pPr>
            <a:lvl3pPr marL="514257" indent="0">
              <a:lnSpc>
                <a:spcPts val="1350"/>
              </a:lnSpc>
              <a:spcBef>
                <a:spcPts val="450"/>
              </a:spcBef>
              <a:spcAft>
                <a:spcPts val="900"/>
              </a:spcAft>
              <a:buClr>
                <a:srgbClr val="0C68AC"/>
              </a:buClr>
              <a:buNone/>
              <a:defRPr sz="1500">
                <a:solidFill>
                  <a:srgbClr val="006C92"/>
                </a:solidFill>
              </a:defRPr>
            </a:lvl3pPr>
            <a:lvl4pPr marL="771385" indent="0">
              <a:lnSpc>
                <a:spcPts val="1350"/>
              </a:lnSpc>
              <a:spcBef>
                <a:spcPts val="450"/>
              </a:spcBef>
              <a:spcAft>
                <a:spcPts val="900"/>
              </a:spcAft>
              <a:buClr>
                <a:srgbClr val="0C68AC"/>
              </a:buClr>
              <a:buNone/>
              <a:defRPr sz="1500">
                <a:solidFill>
                  <a:srgbClr val="006C92"/>
                </a:solidFill>
              </a:defRPr>
            </a:lvl4pPr>
            <a:lvl5pPr marL="1028513" indent="0">
              <a:lnSpc>
                <a:spcPts val="1350"/>
              </a:lnSpc>
              <a:spcBef>
                <a:spcPts val="450"/>
              </a:spcBef>
              <a:spcAft>
                <a:spcPts val="900"/>
              </a:spcAft>
              <a:buClr>
                <a:srgbClr val="0C68AC"/>
              </a:buClr>
              <a:buNone/>
              <a:defRPr sz="1500">
                <a:solidFill>
                  <a:srgbClr val="006C92"/>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70221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2"/>
          <p:cNvSpPr>
            <a:spLocks noGrp="1"/>
          </p:cNvSpPr>
          <p:nvPr>
            <p:ph type="pic" idx="14" hasCustomPrompt="1"/>
          </p:nvPr>
        </p:nvSpPr>
        <p:spPr>
          <a:xfrm>
            <a:off x="274321" y="985478"/>
            <a:ext cx="8607993" cy="2650991"/>
          </a:xfrm>
        </p:spPr>
        <p:txBody>
          <a:bodyPr anchor="ctr" anchorCtr="1"/>
          <a:lstStyle>
            <a:lvl1pPr marL="0" indent="0" algn="ctr">
              <a:buNone/>
              <a:defRPr sz="788"/>
            </a:lvl1pPr>
            <a:lvl2pPr marL="287877" indent="0">
              <a:buNone/>
              <a:defRPr sz="1744"/>
            </a:lvl2pPr>
            <a:lvl3pPr marL="575753" indent="0">
              <a:buNone/>
              <a:defRPr sz="1519"/>
            </a:lvl3pPr>
            <a:lvl4pPr marL="863632" indent="0">
              <a:buNone/>
              <a:defRPr sz="1238"/>
            </a:lvl4pPr>
            <a:lvl5pPr marL="1151508" indent="0">
              <a:buNone/>
              <a:defRPr sz="1238"/>
            </a:lvl5pPr>
            <a:lvl6pPr marL="1439385" indent="0">
              <a:buNone/>
              <a:defRPr sz="1238"/>
            </a:lvl6pPr>
            <a:lvl7pPr marL="1727263" indent="0">
              <a:buNone/>
              <a:defRPr sz="1238"/>
            </a:lvl7pPr>
            <a:lvl8pPr marL="2015138" indent="0">
              <a:buNone/>
              <a:defRPr sz="1238"/>
            </a:lvl8pPr>
            <a:lvl9pPr marL="2303018" indent="0">
              <a:buNone/>
              <a:defRPr sz="1238"/>
            </a:lvl9pPr>
          </a:lstStyle>
          <a:p>
            <a:r>
              <a:rPr lang="en-US" dirty="0"/>
              <a:t>Drag picture to placeholder </a:t>
            </a:r>
            <a:br>
              <a:rPr lang="en-US" dirty="0"/>
            </a:br>
            <a:r>
              <a:rPr lang="en-US" dirty="0"/>
              <a:t>or click icon to add</a:t>
            </a:r>
            <a:br>
              <a:rPr lang="en-US" dirty="0"/>
            </a:br>
            <a:r>
              <a:rPr lang="en-US" dirty="0"/>
              <a:t>(150 DPI </a:t>
            </a:r>
            <a:r>
              <a:rPr lang="en-US" dirty="0" err="1"/>
              <a:t>PNG</a:t>
            </a:r>
            <a:r>
              <a:rPr lang="en-US" dirty="0"/>
              <a:t> file recommended)</a:t>
            </a:r>
          </a:p>
        </p:txBody>
      </p:sp>
      <p:sp>
        <p:nvSpPr>
          <p:cNvPr id="5" name="Title 1"/>
          <p:cNvSpPr>
            <a:spLocks noGrp="1"/>
          </p:cNvSpPr>
          <p:nvPr>
            <p:ph type="ctrTitle" hasCustomPrompt="1"/>
          </p:nvPr>
        </p:nvSpPr>
        <p:spPr>
          <a:xfrm>
            <a:off x="-123568" y="188158"/>
            <a:ext cx="9005882" cy="608855"/>
          </a:xfrm>
          <a:solidFill>
            <a:schemeClr val="bg1"/>
          </a:solidFill>
        </p:spPr>
        <p:txBody>
          <a:bodyPr lIns="457200" tIns="0" rIns="0" bIns="0" anchor="ctr" anchorCtr="0">
            <a:noAutofit/>
          </a:bodyPr>
          <a:lstStyle>
            <a:lvl1pPr algn="l">
              <a:lnSpc>
                <a:spcPts val="1950"/>
              </a:lnSpc>
              <a:defRPr sz="2250" b="1" cap="all" baseline="0">
                <a:solidFill>
                  <a:srgbClr val="13294A"/>
                </a:solidFill>
              </a:defRPr>
            </a:lvl1pPr>
          </a:lstStyle>
          <a:p>
            <a:r>
              <a:rPr lang="en-US" dirty="0"/>
              <a:t>Click to Add Title</a:t>
            </a:r>
          </a:p>
        </p:txBody>
      </p:sp>
      <p:sp>
        <p:nvSpPr>
          <p:cNvPr id="7" name="Content Placeholder 2"/>
          <p:cNvSpPr>
            <a:spLocks noGrp="1"/>
          </p:cNvSpPr>
          <p:nvPr>
            <p:ph idx="11" hasCustomPrompt="1"/>
          </p:nvPr>
        </p:nvSpPr>
        <p:spPr>
          <a:xfrm>
            <a:off x="274321" y="3824935"/>
            <a:ext cx="8607993" cy="1062111"/>
          </a:xfrm>
        </p:spPr>
        <p:txBody>
          <a:bodyPr lIns="0" tIns="0" rIns="0" bIns="0"/>
          <a:lstStyle>
            <a:lvl1pPr marL="0" indent="0">
              <a:lnSpc>
                <a:spcPts val="1350"/>
              </a:lnSpc>
              <a:spcBef>
                <a:spcPts val="450"/>
              </a:spcBef>
              <a:spcAft>
                <a:spcPts val="900"/>
              </a:spcAft>
              <a:buClr>
                <a:srgbClr val="0C68AC"/>
              </a:buClr>
              <a:buNone/>
              <a:defRPr sz="1500">
                <a:solidFill>
                  <a:schemeClr val="bg1"/>
                </a:solidFill>
              </a:defRPr>
            </a:lvl1pPr>
            <a:lvl2pPr marL="257127" indent="0">
              <a:lnSpc>
                <a:spcPts val="1350"/>
              </a:lnSpc>
              <a:spcBef>
                <a:spcPts val="450"/>
              </a:spcBef>
              <a:spcAft>
                <a:spcPts val="900"/>
              </a:spcAft>
              <a:buClr>
                <a:srgbClr val="0C68AC"/>
              </a:buClr>
              <a:buNone/>
              <a:defRPr sz="1500">
                <a:solidFill>
                  <a:schemeClr val="bg1"/>
                </a:solidFill>
              </a:defRPr>
            </a:lvl2pPr>
            <a:lvl3pPr marL="514257" indent="0">
              <a:lnSpc>
                <a:spcPts val="1350"/>
              </a:lnSpc>
              <a:spcBef>
                <a:spcPts val="450"/>
              </a:spcBef>
              <a:spcAft>
                <a:spcPts val="900"/>
              </a:spcAft>
              <a:buClr>
                <a:srgbClr val="0C68AC"/>
              </a:buClr>
              <a:buNone/>
              <a:defRPr sz="1500">
                <a:solidFill>
                  <a:schemeClr val="bg1"/>
                </a:solidFill>
              </a:defRPr>
            </a:lvl3pPr>
            <a:lvl4pPr marL="771385" indent="0">
              <a:lnSpc>
                <a:spcPts val="1350"/>
              </a:lnSpc>
              <a:spcBef>
                <a:spcPts val="450"/>
              </a:spcBef>
              <a:spcAft>
                <a:spcPts val="900"/>
              </a:spcAft>
              <a:buClr>
                <a:srgbClr val="0C68AC"/>
              </a:buClr>
              <a:buNone/>
              <a:defRPr sz="1500">
                <a:solidFill>
                  <a:schemeClr val="bg1"/>
                </a:solidFill>
              </a:defRPr>
            </a:lvl4pPr>
            <a:lvl5pPr marL="1028513" indent="0">
              <a:lnSpc>
                <a:spcPts val="1350"/>
              </a:lnSpc>
              <a:spcBef>
                <a:spcPts val="450"/>
              </a:spcBef>
              <a:spcAft>
                <a:spcPts val="900"/>
              </a:spcAft>
              <a:buClr>
                <a:srgbClr val="0C68AC"/>
              </a:buClr>
              <a:buNone/>
              <a:defRPr sz="15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8338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idx="14" hasCustomPrompt="1"/>
          </p:nvPr>
        </p:nvSpPr>
        <p:spPr>
          <a:xfrm>
            <a:off x="274321" y="985478"/>
            <a:ext cx="8607993" cy="2650991"/>
          </a:xfrm>
        </p:spPr>
        <p:txBody>
          <a:bodyPr anchor="ctr" anchorCtr="1"/>
          <a:lstStyle>
            <a:lvl1pPr marL="0" indent="0" algn="ctr">
              <a:buNone/>
              <a:defRPr sz="788"/>
            </a:lvl1pPr>
            <a:lvl2pPr marL="287877" indent="0">
              <a:buNone/>
              <a:defRPr sz="1744"/>
            </a:lvl2pPr>
            <a:lvl3pPr marL="575753" indent="0">
              <a:buNone/>
              <a:defRPr sz="1519"/>
            </a:lvl3pPr>
            <a:lvl4pPr marL="863632" indent="0">
              <a:buNone/>
              <a:defRPr sz="1238"/>
            </a:lvl4pPr>
            <a:lvl5pPr marL="1151508" indent="0">
              <a:buNone/>
              <a:defRPr sz="1238"/>
            </a:lvl5pPr>
            <a:lvl6pPr marL="1439385" indent="0">
              <a:buNone/>
              <a:defRPr sz="1238"/>
            </a:lvl6pPr>
            <a:lvl7pPr marL="1727263" indent="0">
              <a:buNone/>
              <a:defRPr sz="1238"/>
            </a:lvl7pPr>
            <a:lvl8pPr marL="2015138" indent="0">
              <a:buNone/>
              <a:defRPr sz="1238"/>
            </a:lvl8pPr>
            <a:lvl9pPr marL="2303018" indent="0">
              <a:buNone/>
              <a:defRPr sz="1238"/>
            </a:lvl9pPr>
          </a:lstStyle>
          <a:p>
            <a:r>
              <a:rPr lang="en-US" dirty="0"/>
              <a:t>Drag picture to placeholder </a:t>
            </a:r>
            <a:br>
              <a:rPr lang="en-US" dirty="0"/>
            </a:br>
            <a:r>
              <a:rPr lang="en-US" dirty="0"/>
              <a:t>or click icon to add</a:t>
            </a:r>
            <a:br>
              <a:rPr lang="en-US" dirty="0"/>
            </a:br>
            <a:r>
              <a:rPr lang="en-US" dirty="0"/>
              <a:t>(150 DPI </a:t>
            </a:r>
            <a:r>
              <a:rPr lang="en-US" dirty="0" err="1"/>
              <a:t>PNG</a:t>
            </a:r>
            <a:r>
              <a:rPr lang="en-US" dirty="0"/>
              <a:t> file recommended)</a:t>
            </a:r>
          </a:p>
        </p:txBody>
      </p:sp>
      <p:sp>
        <p:nvSpPr>
          <p:cNvPr id="5" name="Title 1"/>
          <p:cNvSpPr>
            <a:spLocks noGrp="1"/>
          </p:cNvSpPr>
          <p:nvPr>
            <p:ph type="ctrTitle" hasCustomPrompt="1"/>
          </p:nvPr>
        </p:nvSpPr>
        <p:spPr>
          <a:xfrm>
            <a:off x="-123568" y="188158"/>
            <a:ext cx="9005882" cy="608855"/>
          </a:xfrm>
          <a:solidFill>
            <a:schemeClr val="bg1"/>
          </a:solidFill>
        </p:spPr>
        <p:txBody>
          <a:bodyPr lIns="457200" tIns="0" rIns="0" bIns="0" anchor="ctr" anchorCtr="0">
            <a:noAutofit/>
          </a:bodyPr>
          <a:lstStyle>
            <a:lvl1pPr algn="l">
              <a:lnSpc>
                <a:spcPts val="1950"/>
              </a:lnSpc>
              <a:defRPr sz="2250" b="1" cap="all" baseline="0">
                <a:solidFill>
                  <a:srgbClr val="006C92"/>
                </a:solidFill>
              </a:defRPr>
            </a:lvl1pPr>
          </a:lstStyle>
          <a:p>
            <a:r>
              <a:rPr lang="en-US"/>
              <a:t>Click to Add Title</a:t>
            </a:r>
            <a:endParaRPr lang="en-US" dirty="0"/>
          </a:p>
        </p:txBody>
      </p:sp>
      <p:sp>
        <p:nvSpPr>
          <p:cNvPr id="6" name="Content Placeholder 2"/>
          <p:cNvSpPr>
            <a:spLocks noGrp="1"/>
          </p:cNvSpPr>
          <p:nvPr>
            <p:ph idx="11" hasCustomPrompt="1"/>
          </p:nvPr>
        </p:nvSpPr>
        <p:spPr>
          <a:xfrm>
            <a:off x="274321" y="3824935"/>
            <a:ext cx="8607993" cy="1062111"/>
          </a:xfrm>
        </p:spPr>
        <p:txBody>
          <a:bodyPr lIns="0" tIns="0" rIns="0" bIns="0"/>
          <a:lstStyle>
            <a:lvl1pPr marL="257175" indent="-257175">
              <a:lnSpc>
                <a:spcPts val="1350"/>
              </a:lnSpc>
              <a:spcBef>
                <a:spcPts val="450"/>
              </a:spcBef>
              <a:spcAft>
                <a:spcPts val="900"/>
              </a:spcAft>
              <a:buClr>
                <a:schemeClr val="bg1"/>
              </a:buClr>
              <a:buFont typeface="Arial" charset="0"/>
              <a:buChar char="•"/>
              <a:defRPr sz="1500">
                <a:solidFill>
                  <a:schemeClr val="bg1"/>
                </a:solidFill>
              </a:defRPr>
            </a:lvl1pPr>
            <a:lvl2pPr marL="514302" indent="-257175">
              <a:lnSpc>
                <a:spcPts val="1350"/>
              </a:lnSpc>
              <a:spcBef>
                <a:spcPts val="450"/>
              </a:spcBef>
              <a:spcAft>
                <a:spcPts val="900"/>
              </a:spcAft>
              <a:buClr>
                <a:schemeClr val="bg1"/>
              </a:buClr>
              <a:buFont typeface="Arial" charset="0"/>
              <a:buChar char="•"/>
              <a:defRPr sz="1500">
                <a:solidFill>
                  <a:schemeClr val="bg1"/>
                </a:solidFill>
              </a:defRPr>
            </a:lvl2pPr>
            <a:lvl3pPr marL="771432" indent="-257175">
              <a:lnSpc>
                <a:spcPts val="1350"/>
              </a:lnSpc>
              <a:spcBef>
                <a:spcPts val="450"/>
              </a:spcBef>
              <a:spcAft>
                <a:spcPts val="900"/>
              </a:spcAft>
              <a:buClr>
                <a:schemeClr val="bg1"/>
              </a:buClr>
              <a:buFont typeface="Arial" charset="0"/>
              <a:buChar char="•"/>
              <a:defRPr sz="1500">
                <a:solidFill>
                  <a:schemeClr val="bg1"/>
                </a:solidFill>
              </a:defRPr>
            </a:lvl3pPr>
            <a:lvl4pPr marL="1028560" indent="-257175">
              <a:lnSpc>
                <a:spcPts val="1350"/>
              </a:lnSpc>
              <a:spcBef>
                <a:spcPts val="450"/>
              </a:spcBef>
              <a:spcAft>
                <a:spcPts val="900"/>
              </a:spcAft>
              <a:buClr>
                <a:schemeClr val="bg1"/>
              </a:buClr>
              <a:buFont typeface="Arial" charset="0"/>
              <a:buChar char="•"/>
              <a:defRPr sz="1500">
                <a:solidFill>
                  <a:schemeClr val="bg1"/>
                </a:solidFill>
              </a:defRPr>
            </a:lvl4pPr>
            <a:lvl5pPr marL="1285688" indent="-257175">
              <a:lnSpc>
                <a:spcPts val="1350"/>
              </a:lnSpc>
              <a:spcBef>
                <a:spcPts val="450"/>
              </a:spcBef>
              <a:spcAft>
                <a:spcPts val="900"/>
              </a:spcAft>
              <a:buClr>
                <a:schemeClr val="bg1"/>
              </a:buClr>
              <a:buFont typeface="Arial" charset="0"/>
              <a:buChar char="•"/>
              <a:defRPr sz="15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8276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7600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Contact-Whit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24249" y="807547"/>
            <a:ext cx="8520073" cy="4085262"/>
          </a:xfrm>
          <a:prstGeom prst="rect">
            <a:avLst/>
          </a:prstGeom>
        </p:spPr>
        <p:txBody>
          <a:bodyPr lIns="0">
            <a:noAutofit/>
          </a:bodyPr>
          <a:lstStyle>
            <a:lvl1pPr marL="0" indent="0">
              <a:lnSpc>
                <a:spcPts val="1500"/>
              </a:lnSpc>
              <a:spcBef>
                <a:spcPts val="278"/>
              </a:spcBef>
              <a:buFontTx/>
              <a:buNone/>
              <a:defRPr sz="1500" baseline="0">
                <a:solidFill>
                  <a:srgbClr val="006C92"/>
                </a:solidFill>
                <a:latin typeface="Calibri" charset="0"/>
                <a:cs typeface="Arial"/>
              </a:defRPr>
            </a:lvl1pPr>
            <a:lvl2pPr>
              <a:defRPr>
                <a:solidFill>
                  <a:schemeClr val="bg2"/>
                </a:solidFill>
                <a:latin typeface="+mn-lt"/>
              </a:defRPr>
            </a:lvl2pPr>
            <a:lvl3pPr>
              <a:defRPr>
                <a:solidFill>
                  <a:schemeClr val="bg2"/>
                </a:solidFill>
                <a:latin typeface="+mn-lt"/>
              </a:defRPr>
            </a:lvl3pPr>
            <a:lvl4pPr>
              <a:defRPr>
                <a:solidFill>
                  <a:schemeClr val="bg2"/>
                </a:solidFill>
                <a:latin typeface="+mn-lt"/>
              </a:defRPr>
            </a:lvl4pPr>
            <a:lvl5pPr>
              <a:defRPr>
                <a:solidFill>
                  <a:schemeClr val="bg2"/>
                </a:solidFill>
                <a:latin typeface="+mn-lt"/>
              </a:defRPr>
            </a:lvl5pPr>
          </a:lstStyle>
          <a:p>
            <a:pPr lvl="0"/>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1756" y="192246"/>
            <a:ext cx="1467612" cy="288036"/>
          </a:xfrm>
          <a:prstGeom prst="rect">
            <a:avLst/>
          </a:prstGeom>
        </p:spPr>
      </p:pic>
    </p:spTree>
    <p:extLst>
      <p:ext uri="{BB962C8B-B14F-4D97-AF65-F5344CB8AC3E}">
        <p14:creationId xmlns:p14="http://schemas.microsoft.com/office/powerpoint/2010/main" val="8103330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182B49"/>
        </a:soli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0"/>
          </p:nvPr>
        </p:nvSpPr>
        <p:spPr>
          <a:xfrm>
            <a:off x="324249" y="807547"/>
            <a:ext cx="8520073" cy="4085262"/>
          </a:xfrm>
          <a:prstGeom prst="rect">
            <a:avLst/>
          </a:prstGeom>
        </p:spPr>
        <p:txBody>
          <a:bodyPr lIns="0">
            <a:noAutofit/>
          </a:bodyPr>
          <a:lstStyle>
            <a:lvl1pPr marL="0" indent="0">
              <a:lnSpc>
                <a:spcPts val="1500"/>
              </a:lnSpc>
              <a:spcBef>
                <a:spcPts val="278"/>
              </a:spcBef>
              <a:buFontTx/>
              <a:buNone/>
              <a:defRPr sz="1500" baseline="0">
                <a:solidFill>
                  <a:srgbClr val="FFFFFF"/>
                </a:solidFill>
                <a:latin typeface="Calibri" charset="0"/>
                <a:cs typeface="Arial"/>
              </a:defRPr>
            </a:lvl1pPr>
            <a:lvl2pPr>
              <a:defRPr>
                <a:solidFill>
                  <a:schemeClr val="bg2"/>
                </a:solidFill>
                <a:latin typeface="+mn-lt"/>
              </a:defRPr>
            </a:lvl2pPr>
            <a:lvl3pPr>
              <a:defRPr>
                <a:solidFill>
                  <a:schemeClr val="bg2"/>
                </a:solidFill>
                <a:latin typeface="+mn-lt"/>
              </a:defRPr>
            </a:lvl3pPr>
            <a:lvl4pPr>
              <a:defRPr>
                <a:solidFill>
                  <a:schemeClr val="bg2"/>
                </a:solidFill>
                <a:latin typeface="+mn-lt"/>
              </a:defRPr>
            </a:lvl4pPr>
            <a:lvl5pPr>
              <a:defRPr>
                <a:solidFill>
                  <a:schemeClr val="bg2"/>
                </a:solidFill>
                <a:latin typeface="+mn-lt"/>
              </a:defRPr>
            </a:lvl5pPr>
          </a:lstStyle>
          <a:p>
            <a:pPr lvl="0"/>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1757" y="192246"/>
            <a:ext cx="1467612" cy="288036"/>
          </a:xfrm>
          <a:prstGeom prst="rect">
            <a:avLst/>
          </a:prstGeom>
        </p:spPr>
      </p:pic>
    </p:spTree>
    <p:extLst>
      <p:ext uri="{BB962C8B-B14F-4D97-AF65-F5344CB8AC3E}">
        <p14:creationId xmlns:p14="http://schemas.microsoft.com/office/powerpoint/2010/main" val="3900588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 White+S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288697" y="3141363"/>
            <a:ext cx="8573264" cy="1102519"/>
          </a:xfrm>
        </p:spPr>
        <p:txBody>
          <a:bodyPr lIns="0" tIns="0" rIns="0" bIns="0" anchor="b" anchorCtr="0">
            <a:noAutofit/>
          </a:bodyPr>
          <a:lstStyle>
            <a:lvl1pPr algn="l">
              <a:lnSpc>
                <a:spcPts val="2250"/>
              </a:lnSpc>
              <a:defRPr sz="2700" b="1" cap="all" baseline="0">
                <a:solidFill>
                  <a:srgbClr val="FFFFFF"/>
                </a:solidFill>
                <a:latin typeface="+mj-lt"/>
              </a:defRPr>
            </a:lvl1pPr>
          </a:lstStyle>
          <a:p>
            <a:r>
              <a:rPr lang="en-US" dirty="0"/>
              <a:t>Click to Add Title</a:t>
            </a:r>
          </a:p>
        </p:txBody>
      </p:sp>
      <p:sp>
        <p:nvSpPr>
          <p:cNvPr id="11" name="Subtitle 2"/>
          <p:cNvSpPr>
            <a:spLocks noGrp="1"/>
          </p:cNvSpPr>
          <p:nvPr>
            <p:ph type="subTitle" idx="1" hasCustomPrompt="1"/>
          </p:nvPr>
        </p:nvSpPr>
        <p:spPr>
          <a:xfrm>
            <a:off x="288697" y="4353529"/>
            <a:ext cx="8573264" cy="562332"/>
          </a:xfrm>
        </p:spPr>
        <p:txBody>
          <a:bodyPr lIns="0" tIns="0" rIns="0" bIns="0">
            <a:noAutofit/>
          </a:bodyPr>
          <a:lstStyle>
            <a:lvl1pPr marL="0" indent="0" algn="l">
              <a:lnSpc>
                <a:spcPts val="1350"/>
              </a:lnSpc>
              <a:buNone/>
              <a:defRPr sz="1500" baseline="0">
                <a:solidFill>
                  <a:srgbClr val="FFFFFF"/>
                </a:solidFill>
                <a:latin typeface="+mj-lt"/>
              </a:defRPr>
            </a:lvl1pPr>
            <a:lvl2pPr marL="257129" indent="0" algn="ctr">
              <a:buNone/>
              <a:defRPr>
                <a:solidFill>
                  <a:schemeClr val="tx1">
                    <a:tint val="75000"/>
                  </a:schemeClr>
                </a:solidFill>
              </a:defRPr>
            </a:lvl2pPr>
            <a:lvl3pPr marL="514259" indent="0" algn="ctr">
              <a:buNone/>
              <a:defRPr>
                <a:solidFill>
                  <a:schemeClr val="tx1">
                    <a:tint val="75000"/>
                  </a:schemeClr>
                </a:solidFill>
              </a:defRPr>
            </a:lvl3pPr>
            <a:lvl4pPr marL="771386" indent="0" algn="ctr">
              <a:buNone/>
              <a:defRPr>
                <a:solidFill>
                  <a:schemeClr val="tx1">
                    <a:tint val="75000"/>
                  </a:schemeClr>
                </a:solidFill>
              </a:defRPr>
            </a:lvl4pPr>
            <a:lvl5pPr marL="1028514" indent="0" algn="ctr">
              <a:buNone/>
              <a:defRPr>
                <a:solidFill>
                  <a:schemeClr val="tx1">
                    <a:tint val="75000"/>
                  </a:schemeClr>
                </a:solidFill>
              </a:defRPr>
            </a:lvl5pPr>
            <a:lvl6pPr marL="1285642" indent="0" algn="ctr">
              <a:buNone/>
              <a:defRPr>
                <a:solidFill>
                  <a:schemeClr val="tx1">
                    <a:tint val="75000"/>
                  </a:schemeClr>
                </a:solidFill>
              </a:defRPr>
            </a:lvl6pPr>
            <a:lvl7pPr marL="1542770" indent="0" algn="ctr">
              <a:buNone/>
              <a:defRPr>
                <a:solidFill>
                  <a:schemeClr val="tx1">
                    <a:tint val="75000"/>
                  </a:schemeClr>
                </a:solidFill>
              </a:defRPr>
            </a:lvl7pPr>
            <a:lvl8pPr marL="1799899" indent="0" algn="ctr">
              <a:buNone/>
              <a:defRPr>
                <a:solidFill>
                  <a:schemeClr val="tx1">
                    <a:tint val="75000"/>
                  </a:schemeClr>
                </a:solidFill>
              </a:defRPr>
            </a:lvl8pPr>
            <a:lvl9pPr marL="2057027" indent="0" algn="ctr">
              <a:buNone/>
              <a:defRPr>
                <a:solidFill>
                  <a:schemeClr val="tx1">
                    <a:tint val="75000"/>
                  </a:schemeClr>
                </a:solidFill>
              </a:defRPr>
            </a:lvl9pPr>
          </a:lstStyle>
          <a:p>
            <a:r>
              <a:rPr lang="en-US" dirty="0"/>
              <a:t>Click to Add Subtitle</a:t>
            </a:r>
          </a:p>
        </p:txBody>
      </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21408" y="2075688"/>
            <a:ext cx="4892040" cy="960120"/>
          </a:xfrm>
          <a:prstGeom prst="rect">
            <a:avLst/>
          </a:prstGeom>
        </p:spPr>
      </p:pic>
    </p:spTree>
    <p:extLst>
      <p:ext uri="{BB962C8B-B14F-4D97-AF65-F5344CB8AC3E}">
        <p14:creationId xmlns:p14="http://schemas.microsoft.com/office/powerpoint/2010/main" val="8901812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006A96"/>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p:nvPr>
        </p:nvSpPr>
        <p:spPr>
          <a:xfrm>
            <a:off x="324249" y="807547"/>
            <a:ext cx="8520073" cy="4085262"/>
          </a:xfrm>
          <a:prstGeom prst="rect">
            <a:avLst/>
          </a:prstGeom>
        </p:spPr>
        <p:txBody>
          <a:bodyPr lIns="0">
            <a:noAutofit/>
          </a:bodyPr>
          <a:lstStyle>
            <a:lvl1pPr marL="0" indent="0">
              <a:lnSpc>
                <a:spcPts val="1500"/>
              </a:lnSpc>
              <a:spcBef>
                <a:spcPts val="278"/>
              </a:spcBef>
              <a:buFontTx/>
              <a:buNone/>
              <a:defRPr sz="1500" baseline="0">
                <a:solidFill>
                  <a:srgbClr val="FFFFFF"/>
                </a:solidFill>
                <a:latin typeface="Calibri" charset="0"/>
                <a:cs typeface="Arial"/>
              </a:defRPr>
            </a:lvl1pPr>
            <a:lvl2pPr>
              <a:defRPr>
                <a:solidFill>
                  <a:schemeClr val="bg2"/>
                </a:solidFill>
                <a:latin typeface="+mn-lt"/>
              </a:defRPr>
            </a:lvl2pPr>
            <a:lvl3pPr>
              <a:defRPr>
                <a:solidFill>
                  <a:schemeClr val="bg2"/>
                </a:solidFill>
                <a:latin typeface="+mn-lt"/>
              </a:defRPr>
            </a:lvl3pPr>
            <a:lvl4pPr>
              <a:defRPr>
                <a:solidFill>
                  <a:schemeClr val="bg2"/>
                </a:solidFill>
                <a:latin typeface="+mn-lt"/>
              </a:defRPr>
            </a:lvl4pPr>
            <a:lvl5pPr>
              <a:defRPr>
                <a:solidFill>
                  <a:schemeClr val="bg2"/>
                </a:solidFill>
                <a:latin typeface="+mn-lt"/>
              </a:defRPr>
            </a:lvl5pPr>
          </a:lstStyle>
          <a:p>
            <a:pPr lvl="0"/>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1757" y="192246"/>
            <a:ext cx="1467612" cy="288036"/>
          </a:xfrm>
          <a:prstGeom prst="rect">
            <a:avLst/>
          </a:prstGeom>
        </p:spPr>
      </p:pic>
    </p:spTree>
    <p:extLst>
      <p:ext uri="{BB962C8B-B14F-4D97-AF65-F5344CB8AC3E}">
        <p14:creationId xmlns:p14="http://schemas.microsoft.com/office/powerpoint/2010/main" val="17470316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360" y="2322746"/>
            <a:ext cx="3424428" cy="672084"/>
          </a:xfrm>
          <a:prstGeom prst="rect">
            <a:avLst/>
          </a:prstGeom>
        </p:spPr>
      </p:pic>
    </p:spTree>
    <p:extLst>
      <p:ext uri="{BB962C8B-B14F-4D97-AF65-F5344CB8AC3E}">
        <p14:creationId xmlns:p14="http://schemas.microsoft.com/office/powerpoint/2010/main" val="11146878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182B4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71434" y="2321433"/>
            <a:ext cx="3424428" cy="672084"/>
          </a:xfrm>
          <a:prstGeom prst="rect">
            <a:avLst/>
          </a:prstGeom>
        </p:spPr>
      </p:pic>
    </p:spTree>
    <p:extLst>
      <p:ext uri="{BB962C8B-B14F-4D97-AF65-F5344CB8AC3E}">
        <p14:creationId xmlns:p14="http://schemas.microsoft.com/office/powerpoint/2010/main" val="42258232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006A9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71434" y="2321433"/>
            <a:ext cx="3424428" cy="672084"/>
          </a:xfrm>
          <a:prstGeom prst="rect">
            <a:avLst/>
          </a:prstGeom>
        </p:spPr>
      </p:pic>
    </p:spTree>
    <p:extLst>
      <p:ext uri="{BB962C8B-B14F-4D97-AF65-F5344CB8AC3E}">
        <p14:creationId xmlns:p14="http://schemas.microsoft.com/office/powerpoint/2010/main" val="341083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Title Slide - White+S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1757" y="192246"/>
            <a:ext cx="1467612" cy="288036"/>
          </a:xfrm>
          <a:prstGeom prst="rect">
            <a:avLst/>
          </a:prstGeom>
        </p:spPr>
      </p:pic>
      <p:sp>
        <p:nvSpPr>
          <p:cNvPr id="8" name="Title 1"/>
          <p:cNvSpPr>
            <a:spLocks noGrp="1"/>
          </p:cNvSpPr>
          <p:nvPr>
            <p:ph type="ctrTitle" hasCustomPrompt="1"/>
          </p:nvPr>
        </p:nvSpPr>
        <p:spPr>
          <a:xfrm>
            <a:off x="288697" y="1487385"/>
            <a:ext cx="8573264" cy="1496592"/>
          </a:xfrm>
        </p:spPr>
        <p:txBody>
          <a:bodyPr lIns="0" tIns="0" rIns="0" bIns="0" anchor="b" anchorCtr="1">
            <a:noAutofit/>
          </a:bodyPr>
          <a:lstStyle>
            <a:lvl1pPr algn="ctr">
              <a:lnSpc>
                <a:spcPts val="2850"/>
              </a:lnSpc>
              <a:defRPr sz="3300" b="1" cap="all" baseline="0">
                <a:solidFill>
                  <a:srgbClr val="FFFFFF"/>
                </a:solidFill>
                <a:latin typeface="calibri" charset="0"/>
              </a:defRPr>
            </a:lvl1pPr>
          </a:lstStyle>
          <a:p>
            <a:r>
              <a:rPr lang="en-US" dirty="0"/>
              <a:t>Click to Add Title</a:t>
            </a:r>
          </a:p>
        </p:txBody>
      </p:sp>
      <p:sp>
        <p:nvSpPr>
          <p:cNvPr id="11" name="Subtitle 2"/>
          <p:cNvSpPr>
            <a:spLocks noGrp="1"/>
          </p:cNvSpPr>
          <p:nvPr>
            <p:ph type="subTitle" idx="1" hasCustomPrompt="1"/>
          </p:nvPr>
        </p:nvSpPr>
        <p:spPr>
          <a:xfrm>
            <a:off x="288697" y="3029822"/>
            <a:ext cx="8573264" cy="1465338"/>
          </a:xfrm>
        </p:spPr>
        <p:txBody>
          <a:bodyPr lIns="0" tIns="0" rIns="0" bIns="0" anchor="t" anchorCtr="1">
            <a:noAutofit/>
          </a:bodyPr>
          <a:lstStyle>
            <a:lvl1pPr marL="0" indent="0" algn="ctr">
              <a:lnSpc>
                <a:spcPts val="1350"/>
              </a:lnSpc>
              <a:spcBef>
                <a:spcPts val="0"/>
              </a:spcBef>
              <a:buNone/>
              <a:defRPr sz="1500" baseline="0">
                <a:solidFill>
                  <a:srgbClr val="FFFFFF"/>
                </a:solidFill>
                <a:latin typeface="Calibri" charset="0"/>
              </a:defRPr>
            </a:lvl1pPr>
            <a:lvl2pPr marL="257129" indent="0" algn="ctr">
              <a:buNone/>
              <a:defRPr>
                <a:solidFill>
                  <a:schemeClr val="tx1">
                    <a:tint val="75000"/>
                  </a:schemeClr>
                </a:solidFill>
              </a:defRPr>
            </a:lvl2pPr>
            <a:lvl3pPr marL="514259" indent="0" algn="ctr">
              <a:buNone/>
              <a:defRPr>
                <a:solidFill>
                  <a:schemeClr val="tx1">
                    <a:tint val="75000"/>
                  </a:schemeClr>
                </a:solidFill>
              </a:defRPr>
            </a:lvl3pPr>
            <a:lvl4pPr marL="771386" indent="0" algn="ctr">
              <a:buNone/>
              <a:defRPr>
                <a:solidFill>
                  <a:schemeClr val="tx1">
                    <a:tint val="75000"/>
                  </a:schemeClr>
                </a:solidFill>
              </a:defRPr>
            </a:lvl4pPr>
            <a:lvl5pPr marL="1028514" indent="0" algn="ctr">
              <a:buNone/>
              <a:defRPr>
                <a:solidFill>
                  <a:schemeClr val="tx1">
                    <a:tint val="75000"/>
                  </a:schemeClr>
                </a:solidFill>
              </a:defRPr>
            </a:lvl5pPr>
            <a:lvl6pPr marL="1285642" indent="0" algn="ctr">
              <a:buNone/>
              <a:defRPr>
                <a:solidFill>
                  <a:schemeClr val="tx1">
                    <a:tint val="75000"/>
                  </a:schemeClr>
                </a:solidFill>
              </a:defRPr>
            </a:lvl6pPr>
            <a:lvl7pPr marL="1542770" indent="0" algn="ctr">
              <a:buNone/>
              <a:defRPr>
                <a:solidFill>
                  <a:schemeClr val="tx1">
                    <a:tint val="75000"/>
                  </a:schemeClr>
                </a:solidFill>
              </a:defRPr>
            </a:lvl7pPr>
            <a:lvl8pPr marL="1799899" indent="0" algn="ctr">
              <a:buNone/>
              <a:defRPr>
                <a:solidFill>
                  <a:schemeClr val="tx1">
                    <a:tint val="75000"/>
                  </a:schemeClr>
                </a:solidFill>
              </a:defRPr>
            </a:lvl8pPr>
            <a:lvl9pPr marL="2057027"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1154037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idx="14" hasCustomPrompt="1"/>
          </p:nvPr>
        </p:nvSpPr>
        <p:spPr>
          <a:xfrm>
            <a:off x="274321" y="985478"/>
            <a:ext cx="8607993" cy="2650991"/>
          </a:xfrm>
        </p:spPr>
        <p:txBody>
          <a:bodyPr anchor="ctr" anchorCtr="1"/>
          <a:lstStyle>
            <a:lvl1pPr marL="0" indent="0" algn="ctr">
              <a:buNone/>
              <a:defRPr sz="788"/>
            </a:lvl1pPr>
            <a:lvl2pPr marL="287877" indent="0">
              <a:buNone/>
              <a:defRPr sz="1744"/>
            </a:lvl2pPr>
            <a:lvl3pPr marL="575753" indent="0">
              <a:buNone/>
              <a:defRPr sz="1519"/>
            </a:lvl3pPr>
            <a:lvl4pPr marL="863632" indent="0">
              <a:buNone/>
              <a:defRPr sz="1238"/>
            </a:lvl4pPr>
            <a:lvl5pPr marL="1151508" indent="0">
              <a:buNone/>
              <a:defRPr sz="1238"/>
            </a:lvl5pPr>
            <a:lvl6pPr marL="1439385" indent="0">
              <a:buNone/>
              <a:defRPr sz="1238"/>
            </a:lvl6pPr>
            <a:lvl7pPr marL="1727263" indent="0">
              <a:buNone/>
              <a:defRPr sz="1238"/>
            </a:lvl7pPr>
            <a:lvl8pPr marL="2015138" indent="0">
              <a:buNone/>
              <a:defRPr sz="1238"/>
            </a:lvl8pPr>
            <a:lvl9pPr marL="2303018" indent="0">
              <a:buNone/>
              <a:defRPr sz="1238"/>
            </a:lvl9pPr>
          </a:lstStyle>
          <a:p>
            <a:r>
              <a:rPr lang="en-US" dirty="0"/>
              <a:t>Drag picture to placeholder </a:t>
            </a:r>
            <a:br>
              <a:rPr lang="en-US" dirty="0"/>
            </a:br>
            <a:r>
              <a:rPr lang="en-US" dirty="0"/>
              <a:t>or click icon to add</a:t>
            </a:r>
            <a:br>
              <a:rPr lang="en-US" dirty="0"/>
            </a:br>
            <a:r>
              <a:rPr lang="en-US" dirty="0"/>
              <a:t>(150 DPI </a:t>
            </a:r>
            <a:r>
              <a:rPr lang="en-US" dirty="0" err="1"/>
              <a:t>PNG</a:t>
            </a:r>
            <a:r>
              <a:rPr lang="en-US" dirty="0"/>
              <a:t> file recommended)</a:t>
            </a:r>
          </a:p>
        </p:txBody>
      </p:sp>
      <p:sp>
        <p:nvSpPr>
          <p:cNvPr id="5" name="Title 1"/>
          <p:cNvSpPr>
            <a:spLocks noGrp="1"/>
          </p:cNvSpPr>
          <p:nvPr>
            <p:ph type="ctrTitle" hasCustomPrompt="1"/>
          </p:nvPr>
        </p:nvSpPr>
        <p:spPr>
          <a:xfrm>
            <a:off x="-123568" y="188158"/>
            <a:ext cx="9005882" cy="608855"/>
          </a:xfrm>
          <a:solidFill>
            <a:schemeClr val="bg1"/>
          </a:solidFill>
        </p:spPr>
        <p:txBody>
          <a:bodyPr lIns="457200" tIns="0" rIns="0" bIns="0" anchor="ctr" anchorCtr="0">
            <a:noAutofit/>
          </a:bodyPr>
          <a:lstStyle>
            <a:lvl1pPr algn="l">
              <a:lnSpc>
                <a:spcPts val="1950"/>
              </a:lnSpc>
              <a:defRPr sz="2250" b="1" cap="all" baseline="0">
                <a:solidFill>
                  <a:srgbClr val="006C92"/>
                </a:solidFill>
              </a:defRPr>
            </a:lvl1pPr>
          </a:lstStyle>
          <a:p>
            <a:r>
              <a:rPr lang="en-US"/>
              <a:t>Click to Add Title</a:t>
            </a:r>
            <a:endParaRPr lang="en-US" dirty="0"/>
          </a:p>
        </p:txBody>
      </p:sp>
      <p:sp>
        <p:nvSpPr>
          <p:cNvPr id="6" name="Content Placeholder 2"/>
          <p:cNvSpPr>
            <a:spLocks noGrp="1"/>
          </p:cNvSpPr>
          <p:nvPr>
            <p:ph idx="11" hasCustomPrompt="1"/>
          </p:nvPr>
        </p:nvSpPr>
        <p:spPr>
          <a:xfrm>
            <a:off x="274321" y="3824935"/>
            <a:ext cx="8607993" cy="1062111"/>
          </a:xfrm>
        </p:spPr>
        <p:txBody>
          <a:bodyPr lIns="0" tIns="0" rIns="0" bIns="0"/>
          <a:lstStyle>
            <a:lvl1pPr marL="257175" indent="-257175">
              <a:lnSpc>
                <a:spcPts val="1350"/>
              </a:lnSpc>
              <a:spcBef>
                <a:spcPts val="450"/>
              </a:spcBef>
              <a:spcAft>
                <a:spcPts val="900"/>
              </a:spcAft>
              <a:buClr>
                <a:schemeClr val="bg1"/>
              </a:buClr>
              <a:buFont typeface="Arial" charset="0"/>
              <a:buChar char="•"/>
              <a:defRPr sz="1500">
                <a:solidFill>
                  <a:schemeClr val="bg1"/>
                </a:solidFill>
              </a:defRPr>
            </a:lvl1pPr>
            <a:lvl2pPr marL="514302" indent="-257175">
              <a:lnSpc>
                <a:spcPts val="1350"/>
              </a:lnSpc>
              <a:spcBef>
                <a:spcPts val="450"/>
              </a:spcBef>
              <a:spcAft>
                <a:spcPts val="900"/>
              </a:spcAft>
              <a:buClr>
                <a:schemeClr val="bg1"/>
              </a:buClr>
              <a:buFont typeface="Arial" charset="0"/>
              <a:buChar char="•"/>
              <a:defRPr sz="1500">
                <a:solidFill>
                  <a:schemeClr val="bg1"/>
                </a:solidFill>
              </a:defRPr>
            </a:lvl2pPr>
            <a:lvl3pPr marL="771432" indent="-257175">
              <a:lnSpc>
                <a:spcPts val="1350"/>
              </a:lnSpc>
              <a:spcBef>
                <a:spcPts val="450"/>
              </a:spcBef>
              <a:spcAft>
                <a:spcPts val="900"/>
              </a:spcAft>
              <a:buClr>
                <a:schemeClr val="bg1"/>
              </a:buClr>
              <a:buFont typeface="Arial" charset="0"/>
              <a:buChar char="•"/>
              <a:defRPr sz="1500">
                <a:solidFill>
                  <a:schemeClr val="bg1"/>
                </a:solidFill>
              </a:defRPr>
            </a:lvl3pPr>
            <a:lvl4pPr marL="1028560" indent="-257175">
              <a:lnSpc>
                <a:spcPts val="1350"/>
              </a:lnSpc>
              <a:spcBef>
                <a:spcPts val="450"/>
              </a:spcBef>
              <a:spcAft>
                <a:spcPts val="900"/>
              </a:spcAft>
              <a:buClr>
                <a:schemeClr val="bg1"/>
              </a:buClr>
              <a:buFont typeface="Arial" charset="0"/>
              <a:buChar char="•"/>
              <a:defRPr sz="1500">
                <a:solidFill>
                  <a:schemeClr val="bg1"/>
                </a:solidFill>
              </a:defRPr>
            </a:lvl4pPr>
            <a:lvl5pPr marL="1285688" indent="-257175">
              <a:lnSpc>
                <a:spcPts val="1350"/>
              </a:lnSpc>
              <a:spcBef>
                <a:spcPts val="450"/>
              </a:spcBef>
              <a:spcAft>
                <a:spcPts val="900"/>
              </a:spcAft>
              <a:buClr>
                <a:schemeClr val="bg1"/>
              </a:buClr>
              <a:buFont typeface="Arial" charset="0"/>
              <a:buChar char="•"/>
              <a:defRPr sz="15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39785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 White+S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1756" y="192246"/>
            <a:ext cx="1467612" cy="288036"/>
          </a:xfrm>
          <a:prstGeom prst="rect">
            <a:avLst/>
          </a:prstGeom>
        </p:spPr>
      </p:pic>
      <p:sp>
        <p:nvSpPr>
          <p:cNvPr id="8" name="Title 1"/>
          <p:cNvSpPr>
            <a:spLocks noGrp="1"/>
          </p:cNvSpPr>
          <p:nvPr>
            <p:ph type="ctrTitle" hasCustomPrompt="1"/>
          </p:nvPr>
        </p:nvSpPr>
        <p:spPr>
          <a:xfrm>
            <a:off x="288697" y="1487385"/>
            <a:ext cx="8573264" cy="1496592"/>
          </a:xfrm>
        </p:spPr>
        <p:txBody>
          <a:bodyPr lIns="0" tIns="0" rIns="0" bIns="0" anchor="b" anchorCtr="1">
            <a:noAutofit/>
          </a:bodyPr>
          <a:lstStyle>
            <a:lvl1pPr algn="ctr">
              <a:lnSpc>
                <a:spcPts val="2850"/>
              </a:lnSpc>
              <a:defRPr sz="3300" b="1" cap="all" baseline="0">
                <a:solidFill>
                  <a:srgbClr val="006C92"/>
                </a:solidFill>
                <a:latin typeface="calibri" charset="0"/>
              </a:defRPr>
            </a:lvl1pPr>
          </a:lstStyle>
          <a:p>
            <a:r>
              <a:rPr lang="en-US" dirty="0"/>
              <a:t>Click to Add Title</a:t>
            </a:r>
          </a:p>
        </p:txBody>
      </p:sp>
      <p:sp>
        <p:nvSpPr>
          <p:cNvPr id="9" name="Subtitle 2"/>
          <p:cNvSpPr>
            <a:spLocks noGrp="1"/>
          </p:cNvSpPr>
          <p:nvPr>
            <p:ph type="subTitle" idx="1" hasCustomPrompt="1"/>
          </p:nvPr>
        </p:nvSpPr>
        <p:spPr>
          <a:xfrm>
            <a:off x="288697" y="3029822"/>
            <a:ext cx="8573264" cy="1465338"/>
          </a:xfrm>
        </p:spPr>
        <p:txBody>
          <a:bodyPr lIns="0" tIns="0" rIns="0" bIns="0" anchor="t" anchorCtr="1">
            <a:noAutofit/>
          </a:bodyPr>
          <a:lstStyle>
            <a:lvl1pPr marL="0" indent="0" algn="ctr">
              <a:lnSpc>
                <a:spcPts val="1350"/>
              </a:lnSpc>
              <a:spcBef>
                <a:spcPts val="0"/>
              </a:spcBef>
              <a:buNone/>
              <a:defRPr sz="1500" baseline="0">
                <a:solidFill>
                  <a:srgbClr val="006C92"/>
                </a:solidFill>
                <a:latin typeface="Calibri" charset="0"/>
              </a:defRPr>
            </a:lvl1pPr>
            <a:lvl2pPr marL="257129" indent="0" algn="ctr">
              <a:buNone/>
              <a:defRPr>
                <a:solidFill>
                  <a:schemeClr val="tx1">
                    <a:tint val="75000"/>
                  </a:schemeClr>
                </a:solidFill>
              </a:defRPr>
            </a:lvl2pPr>
            <a:lvl3pPr marL="514259" indent="0" algn="ctr">
              <a:buNone/>
              <a:defRPr>
                <a:solidFill>
                  <a:schemeClr val="tx1">
                    <a:tint val="75000"/>
                  </a:schemeClr>
                </a:solidFill>
              </a:defRPr>
            </a:lvl3pPr>
            <a:lvl4pPr marL="771386" indent="0" algn="ctr">
              <a:buNone/>
              <a:defRPr>
                <a:solidFill>
                  <a:schemeClr val="tx1">
                    <a:tint val="75000"/>
                  </a:schemeClr>
                </a:solidFill>
              </a:defRPr>
            </a:lvl4pPr>
            <a:lvl5pPr marL="1028514" indent="0" algn="ctr">
              <a:buNone/>
              <a:defRPr>
                <a:solidFill>
                  <a:schemeClr val="tx1">
                    <a:tint val="75000"/>
                  </a:schemeClr>
                </a:solidFill>
              </a:defRPr>
            </a:lvl5pPr>
            <a:lvl6pPr marL="1285642" indent="0" algn="ctr">
              <a:buNone/>
              <a:defRPr>
                <a:solidFill>
                  <a:schemeClr val="tx1">
                    <a:tint val="75000"/>
                  </a:schemeClr>
                </a:solidFill>
              </a:defRPr>
            </a:lvl6pPr>
            <a:lvl7pPr marL="1542770" indent="0" algn="ctr">
              <a:buNone/>
              <a:defRPr>
                <a:solidFill>
                  <a:schemeClr val="tx1">
                    <a:tint val="75000"/>
                  </a:schemeClr>
                </a:solidFill>
              </a:defRPr>
            </a:lvl7pPr>
            <a:lvl8pPr marL="1799899" indent="0" algn="ctr">
              <a:buNone/>
              <a:defRPr>
                <a:solidFill>
                  <a:schemeClr val="tx1">
                    <a:tint val="75000"/>
                  </a:schemeClr>
                </a:solidFill>
              </a:defRPr>
            </a:lvl8pPr>
            <a:lvl9pPr marL="2057027"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5655021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 White+S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1757" y="192246"/>
            <a:ext cx="1467612" cy="288036"/>
          </a:xfrm>
          <a:prstGeom prst="rect">
            <a:avLst/>
          </a:prstGeom>
        </p:spPr>
      </p:pic>
      <p:sp>
        <p:nvSpPr>
          <p:cNvPr id="8" name="Title 1"/>
          <p:cNvSpPr>
            <a:spLocks noGrp="1"/>
          </p:cNvSpPr>
          <p:nvPr>
            <p:ph type="ctrTitle" hasCustomPrompt="1"/>
          </p:nvPr>
        </p:nvSpPr>
        <p:spPr>
          <a:xfrm>
            <a:off x="288697" y="1487385"/>
            <a:ext cx="8573264" cy="1496592"/>
          </a:xfrm>
        </p:spPr>
        <p:txBody>
          <a:bodyPr lIns="0" tIns="0" rIns="0" bIns="0" anchor="b" anchorCtr="1">
            <a:noAutofit/>
          </a:bodyPr>
          <a:lstStyle>
            <a:lvl1pPr algn="ctr">
              <a:lnSpc>
                <a:spcPts val="2850"/>
              </a:lnSpc>
              <a:defRPr sz="3300" b="1" cap="all" baseline="0">
                <a:solidFill>
                  <a:srgbClr val="FFFFFF"/>
                </a:solidFill>
                <a:latin typeface="calibri" charset="0"/>
              </a:defRPr>
            </a:lvl1pPr>
          </a:lstStyle>
          <a:p>
            <a:r>
              <a:rPr lang="en-US" dirty="0"/>
              <a:t>Click to Add Title</a:t>
            </a:r>
          </a:p>
        </p:txBody>
      </p:sp>
      <p:sp>
        <p:nvSpPr>
          <p:cNvPr id="11" name="Subtitle 2"/>
          <p:cNvSpPr>
            <a:spLocks noGrp="1"/>
          </p:cNvSpPr>
          <p:nvPr>
            <p:ph type="subTitle" idx="1" hasCustomPrompt="1"/>
          </p:nvPr>
        </p:nvSpPr>
        <p:spPr>
          <a:xfrm>
            <a:off x="288697" y="3029822"/>
            <a:ext cx="8573264" cy="1465338"/>
          </a:xfrm>
        </p:spPr>
        <p:txBody>
          <a:bodyPr lIns="0" tIns="0" rIns="0" bIns="0" anchor="t" anchorCtr="1">
            <a:noAutofit/>
          </a:bodyPr>
          <a:lstStyle>
            <a:lvl1pPr marL="0" indent="0" algn="ctr">
              <a:lnSpc>
                <a:spcPts val="1350"/>
              </a:lnSpc>
              <a:spcBef>
                <a:spcPts val="0"/>
              </a:spcBef>
              <a:buNone/>
              <a:defRPr sz="1500" baseline="0">
                <a:solidFill>
                  <a:srgbClr val="FFFFFF"/>
                </a:solidFill>
                <a:latin typeface="Calibri" charset="0"/>
              </a:defRPr>
            </a:lvl1pPr>
            <a:lvl2pPr marL="257129" indent="0" algn="ctr">
              <a:buNone/>
              <a:defRPr>
                <a:solidFill>
                  <a:schemeClr val="tx1">
                    <a:tint val="75000"/>
                  </a:schemeClr>
                </a:solidFill>
              </a:defRPr>
            </a:lvl2pPr>
            <a:lvl3pPr marL="514259" indent="0" algn="ctr">
              <a:buNone/>
              <a:defRPr>
                <a:solidFill>
                  <a:schemeClr val="tx1">
                    <a:tint val="75000"/>
                  </a:schemeClr>
                </a:solidFill>
              </a:defRPr>
            </a:lvl3pPr>
            <a:lvl4pPr marL="771386" indent="0" algn="ctr">
              <a:buNone/>
              <a:defRPr>
                <a:solidFill>
                  <a:schemeClr val="tx1">
                    <a:tint val="75000"/>
                  </a:schemeClr>
                </a:solidFill>
              </a:defRPr>
            </a:lvl4pPr>
            <a:lvl5pPr marL="1028514" indent="0" algn="ctr">
              <a:buNone/>
              <a:defRPr>
                <a:solidFill>
                  <a:schemeClr val="tx1">
                    <a:tint val="75000"/>
                  </a:schemeClr>
                </a:solidFill>
              </a:defRPr>
            </a:lvl5pPr>
            <a:lvl6pPr marL="1285642" indent="0" algn="ctr">
              <a:buNone/>
              <a:defRPr>
                <a:solidFill>
                  <a:schemeClr val="tx1">
                    <a:tint val="75000"/>
                  </a:schemeClr>
                </a:solidFill>
              </a:defRPr>
            </a:lvl6pPr>
            <a:lvl7pPr marL="1542770" indent="0" algn="ctr">
              <a:buNone/>
              <a:defRPr>
                <a:solidFill>
                  <a:schemeClr val="tx1">
                    <a:tint val="75000"/>
                  </a:schemeClr>
                </a:solidFill>
              </a:defRPr>
            </a:lvl7pPr>
            <a:lvl8pPr marL="1799899" indent="0" algn="ctr">
              <a:buNone/>
              <a:defRPr>
                <a:solidFill>
                  <a:schemeClr val="tx1">
                    <a:tint val="75000"/>
                  </a:schemeClr>
                </a:solidFill>
              </a:defRPr>
            </a:lvl8pPr>
            <a:lvl9pPr marL="2057027"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795533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 White+S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88697" y="1487385"/>
            <a:ext cx="8573264" cy="1496592"/>
          </a:xfrm>
        </p:spPr>
        <p:txBody>
          <a:bodyPr lIns="0" tIns="0" rIns="0" bIns="0" anchor="b" anchorCtr="1">
            <a:noAutofit/>
          </a:bodyPr>
          <a:lstStyle>
            <a:lvl1pPr algn="ctr">
              <a:lnSpc>
                <a:spcPts val="2850"/>
              </a:lnSpc>
              <a:defRPr sz="3300" b="1" cap="all" baseline="0">
                <a:solidFill>
                  <a:srgbClr val="FFFFFF"/>
                </a:solidFill>
                <a:latin typeface="calibri" charset="0"/>
              </a:defRPr>
            </a:lvl1pPr>
          </a:lstStyle>
          <a:p>
            <a:r>
              <a:rPr lang="en-US" dirty="0"/>
              <a:t>Click to Add Title</a:t>
            </a:r>
          </a:p>
        </p:txBody>
      </p:sp>
      <p:sp>
        <p:nvSpPr>
          <p:cNvPr id="10" name="Subtitle 2"/>
          <p:cNvSpPr>
            <a:spLocks noGrp="1"/>
          </p:cNvSpPr>
          <p:nvPr>
            <p:ph type="subTitle" idx="1" hasCustomPrompt="1"/>
          </p:nvPr>
        </p:nvSpPr>
        <p:spPr>
          <a:xfrm>
            <a:off x="288697" y="3029822"/>
            <a:ext cx="8573264" cy="1465338"/>
          </a:xfrm>
        </p:spPr>
        <p:txBody>
          <a:bodyPr lIns="0" tIns="0" rIns="0" bIns="0" anchor="t" anchorCtr="1">
            <a:noAutofit/>
          </a:bodyPr>
          <a:lstStyle>
            <a:lvl1pPr marL="0" indent="0" algn="ctr">
              <a:lnSpc>
                <a:spcPts val="1350"/>
              </a:lnSpc>
              <a:spcBef>
                <a:spcPts val="0"/>
              </a:spcBef>
              <a:buNone/>
              <a:defRPr sz="1500" baseline="0">
                <a:solidFill>
                  <a:srgbClr val="FFFFFF"/>
                </a:solidFill>
                <a:latin typeface="Calibri" charset="0"/>
              </a:defRPr>
            </a:lvl1pPr>
            <a:lvl2pPr marL="257129" indent="0" algn="ctr">
              <a:buNone/>
              <a:defRPr>
                <a:solidFill>
                  <a:schemeClr val="tx1">
                    <a:tint val="75000"/>
                  </a:schemeClr>
                </a:solidFill>
              </a:defRPr>
            </a:lvl2pPr>
            <a:lvl3pPr marL="514259" indent="0" algn="ctr">
              <a:buNone/>
              <a:defRPr>
                <a:solidFill>
                  <a:schemeClr val="tx1">
                    <a:tint val="75000"/>
                  </a:schemeClr>
                </a:solidFill>
              </a:defRPr>
            </a:lvl3pPr>
            <a:lvl4pPr marL="771386" indent="0" algn="ctr">
              <a:buNone/>
              <a:defRPr>
                <a:solidFill>
                  <a:schemeClr val="tx1">
                    <a:tint val="75000"/>
                  </a:schemeClr>
                </a:solidFill>
              </a:defRPr>
            </a:lvl4pPr>
            <a:lvl5pPr marL="1028514" indent="0" algn="ctr">
              <a:buNone/>
              <a:defRPr>
                <a:solidFill>
                  <a:schemeClr val="tx1">
                    <a:tint val="75000"/>
                  </a:schemeClr>
                </a:solidFill>
              </a:defRPr>
            </a:lvl5pPr>
            <a:lvl6pPr marL="1285642" indent="0" algn="ctr">
              <a:buNone/>
              <a:defRPr>
                <a:solidFill>
                  <a:schemeClr val="tx1">
                    <a:tint val="75000"/>
                  </a:schemeClr>
                </a:solidFill>
              </a:defRPr>
            </a:lvl6pPr>
            <a:lvl7pPr marL="1542770" indent="0" algn="ctr">
              <a:buNone/>
              <a:defRPr>
                <a:solidFill>
                  <a:schemeClr val="tx1">
                    <a:tint val="75000"/>
                  </a:schemeClr>
                </a:solidFill>
              </a:defRPr>
            </a:lvl7pPr>
            <a:lvl8pPr marL="1799899" indent="0" algn="ctr">
              <a:buNone/>
              <a:defRPr>
                <a:solidFill>
                  <a:schemeClr val="tx1">
                    <a:tint val="75000"/>
                  </a:schemeClr>
                </a:solidFill>
              </a:defRPr>
            </a:lvl8pPr>
            <a:lvl9pPr marL="2057027" indent="0" algn="ctr">
              <a:buNone/>
              <a:defRPr>
                <a:solidFill>
                  <a:schemeClr val="tx1">
                    <a:tint val="75000"/>
                  </a:schemeClr>
                </a:solidFill>
              </a:defRPr>
            </a:lvl9pPr>
          </a:lstStyle>
          <a:p>
            <a:r>
              <a:rPr lang="en-US" dirty="0"/>
              <a:t>Click to Add Subtitle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1757" y="192246"/>
            <a:ext cx="1467612" cy="288036"/>
          </a:xfrm>
          <a:prstGeom prst="rect">
            <a:avLst/>
          </a:prstGeom>
        </p:spPr>
      </p:pic>
    </p:spTree>
    <p:extLst>
      <p:ext uri="{BB962C8B-B14F-4D97-AF65-F5344CB8AC3E}">
        <p14:creationId xmlns:p14="http://schemas.microsoft.com/office/powerpoint/2010/main" val="113277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Slide-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6291" y="4715328"/>
            <a:ext cx="1530858" cy="291592"/>
          </a:xfrm>
          <a:prstGeom prst="rect">
            <a:avLst/>
          </a:prstGeom>
        </p:spPr>
      </p:pic>
      <p:sp>
        <p:nvSpPr>
          <p:cNvPr id="9" name="Title 1"/>
          <p:cNvSpPr>
            <a:spLocks noGrp="1"/>
          </p:cNvSpPr>
          <p:nvPr>
            <p:ph type="ctrTitle" hasCustomPrompt="1"/>
          </p:nvPr>
        </p:nvSpPr>
        <p:spPr>
          <a:xfrm>
            <a:off x="288702" y="1383672"/>
            <a:ext cx="8548212" cy="1102519"/>
          </a:xfrm>
        </p:spPr>
        <p:txBody>
          <a:bodyPr lIns="0" tIns="0" rIns="0" bIns="0" anchor="b" anchorCtr="0">
            <a:noAutofit/>
          </a:bodyPr>
          <a:lstStyle>
            <a:lvl1pPr algn="l">
              <a:lnSpc>
                <a:spcPts val="2250"/>
              </a:lnSpc>
              <a:defRPr sz="2700" b="1" cap="all" baseline="0">
                <a:solidFill>
                  <a:srgbClr val="006C92"/>
                </a:solidFill>
              </a:defRPr>
            </a:lvl1pPr>
          </a:lstStyle>
          <a:p>
            <a:r>
              <a:rPr lang="en-US" dirty="0"/>
              <a:t>Click to Add Title</a:t>
            </a:r>
          </a:p>
        </p:txBody>
      </p:sp>
      <p:sp>
        <p:nvSpPr>
          <p:cNvPr id="10" name="Subtitle 2"/>
          <p:cNvSpPr>
            <a:spLocks noGrp="1"/>
          </p:cNvSpPr>
          <p:nvPr>
            <p:ph type="subTitle" idx="1" hasCustomPrompt="1"/>
          </p:nvPr>
        </p:nvSpPr>
        <p:spPr>
          <a:xfrm>
            <a:off x="288702" y="2595839"/>
            <a:ext cx="8548212" cy="1714904"/>
          </a:xfrm>
        </p:spPr>
        <p:txBody>
          <a:bodyPr lIns="0" tIns="0" rIns="0" bIns="0">
            <a:noAutofit/>
          </a:bodyPr>
          <a:lstStyle>
            <a:lvl1pPr marL="0" indent="0" algn="l">
              <a:lnSpc>
                <a:spcPts val="1350"/>
              </a:lnSpc>
              <a:buNone/>
              <a:defRPr sz="1500" baseline="0">
                <a:solidFill>
                  <a:srgbClr val="006C92"/>
                </a:solidFill>
              </a:defRPr>
            </a:lvl1pPr>
            <a:lvl2pPr marL="257129" indent="0" algn="ctr">
              <a:buNone/>
              <a:defRPr>
                <a:solidFill>
                  <a:schemeClr val="tx1">
                    <a:tint val="75000"/>
                  </a:schemeClr>
                </a:solidFill>
              </a:defRPr>
            </a:lvl2pPr>
            <a:lvl3pPr marL="514259" indent="0" algn="ctr">
              <a:buNone/>
              <a:defRPr>
                <a:solidFill>
                  <a:schemeClr val="tx1">
                    <a:tint val="75000"/>
                  </a:schemeClr>
                </a:solidFill>
              </a:defRPr>
            </a:lvl3pPr>
            <a:lvl4pPr marL="771386" indent="0" algn="ctr">
              <a:buNone/>
              <a:defRPr>
                <a:solidFill>
                  <a:schemeClr val="tx1">
                    <a:tint val="75000"/>
                  </a:schemeClr>
                </a:solidFill>
              </a:defRPr>
            </a:lvl4pPr>
            <a:lvl5pPr marL="1028514" indent="0" algn="ctr">
              <a:buNone/>
              <a:defRPr>
                <a:solidFill>
                  <a:schemeClr val="tx1">
                    <a:tint val="75000"/>
                  </a:schemeClr>
                </a:solidFill>
              </a:defRPr>
            </a:lvl5pPr>
            <a:lvl6pPr marL="1285642" indent="0" algn="ctr">
              <a:buNone/>
              <a:defRPr>
                <a:solidFill>
                  <a:schemeClr val="tx1">
                    <a:tint val="75000"/>
                  </a:schemeClr>
                </a:solidFill>
              </a:defRPr>
            </a:lvl6pPr>
            <a:lvl7pPr marL="1542770" indent="0" algn="ctr">
              <a:buNone/>
              <a:defRPr>
                <a:solidFill>
                  <a:schemeClr val="tx1">
                    <a:tint val="75000"/>
                  </a:schemeClr>
                </a:solidFill>
              </a:defRPr>
            </a:lvl7pPr>
            <a:lvl8pPr marL="1799899" indent="0" algn="ctr">
              <a:buNone/>
              <a:defRPr>
                <a:solidFill>
                  <a:schemeClr val="tx1">
                    <a:tint val="75000"/>
                  </a:schemeClr>
                </a:solidFill>
              </a:defRPr>
            </a:lvl8pPr>
            <a:lvl9pPr marL="2057027"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2736509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3.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5967" y="180579"/>
            <a:ext cx="8518524" cy="857250"/>
          </a:xfrm>
          <a:prstGeom prst="rect">
            <a:avLst/>
          </a:prstGeom>
        </p:spPr>
        <p:txBody>
          <a:bodyPr vert="horz" lIns="0" tIns="0" rIns="0" bIns="0" rtlCol="0" anchor="ctr" anchorCtr="0">
            <a:normAutofit/>
          </a:bodyPr>
          <a:lstStyle/>
          <a:p>
            <a:r>
              <a:rPr lang="en-US" dirty="0"/>
              <a:t>Click to Add Title</a:t>
            </a:r>
          </a:p>
        </p:txBody>
      </p:sp>
      <p:sp>
        <p:nvSpPr>
          <p:cNvPr id="3" name="Text Placeholder 2"/>
          <p:cNvSpPr>
            <a:spLocks noGrp="1"/>
          </p:cNvSpPr>
          <p:nvPr>
            <p:ph type="body" idx="1"/>
          </p:nvPr>
        </p:nvSpPr>
        <p:spPr>
          <a:xfrm>
            <a:off x="325977" y="1187455"/>
            <a:ext cx="8518525" cy="3699591"/>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543585"/>
      </p:ext>
    </p:extLst>
  </p:cSld>
  <p:clrMap bg1="lt1" tx1="dk1" bg2="lt2" tx2="dk2" accent1="accent1" accent2="accent2" accent3="accent3" accent4="accent4" accent5="accent5" accent6="accent6" hlink="hlink" folHlink="folHlink"/>
  <p:sldLayoutIdLst>
    <p:sldLayoutId id="2147483760" r:id="rId1"/>
    <p:sldLayoutId id="2147483762" r:id="rId2"/>
    <p:sldLayoutId id="2147483763" r:id="rId3"/>
    <p:sldLayoutId id="2147483778" r:id="rId4"/>
    <p:sldLayoutId id="2147483779" r:id="rId5"/>
  </p:sldLayoutIdLst>
  <p:hf hdr="0" dt="0"/>
  <p:txStyles>
    <p:titleStyle>
      <a:lvl1pPr algn="l" defTabSz="257129" rtl="0" eaLnBrk="1" latinLnBrk="0" hangingPunct="1">
        <a:spcBef>
          <a:spcPct val="0"/>
        </a:spcBef>
        <a:buNone/>
        <a:defRPr sz="1350" kern="1200" baseline="0">
          <a:solidFill>
            <a:schemeClr val="tx2"/>
          </a:solidFill>
          <a:latin typeface="calibri" charset="0"/>
          <a:ea typeface="+mj-ea"/>
          <a:cs typeface="+mj-cs"/>
        </a:defRPr>
      </a:lvl1pPr>
    </p:titleStyle>
    <p:bodyStyle>
      <a:lvl1pPr marL="192846" indent="-192846" algn="l" defTabSz="257129" rtl="0" eaLnBrk="1" latinLnBrk="0" hangingPunct="1">
        <a:spcBef>
          <a:spcPct val="20000"/>
        </a:spcBef>
        <a:buFont typeface="Arial"/>
        <a:buChar char="•"/>
        <a:defRPr sz="900" kern="1200" baseline="0">
          <a:solidFill>
            <a:schemeClr val="tx2"/>
          </a:solidFill>
          <a:latin typeface="Calibri" charset="0"/>
          <a:ea typeface="+mn-ea"/>
          <a:cs typeface="+mn-cs"/>
        </a:defRPr>
      </a:lvl1pPr>
      <a:lvl2pPr marL="417833" indent="-160706" algn="l" defTabSz="257129" rtl="0" eaLnBrk="1" latinLnBrk="0" hangingPunct="1">
        <a:spcBef>
          <a:spcPct val="20000"/>
        </a:spcBef>
        <a:buFont typeface="Arial"/>
        <a:buChar char="•"/>
        <a:defRPr sz="900" kern="1200" baseline="0">
          <a:solidFill>
            <a:schemeClr val="tx2"/>
          </a:solidFill>
          <a:latin typeface="Calibri" charset="0"/>
          <a:ea typeface="+mn-ea"/>
          <a:cs typeface="+mn-cs"/>
        </a:defRPr>
      </a:lvl2pPr>
      <a:lvl3pPr marL="642822" indent="-128565" algn="l" defTabSz="257129" rtl="0" eaLnBrk="1" latinLnBrk="0" hangingPunct="1">
        <a:spcBef>
          <a:spcPct val="20000"/>
        </a:spcBef>
        <a:buFont typeface="Arial"/>
        <a:buChar char="•"/>
        <a:defRPr sz="844" kern="1200" baseline="0">
          <a:solidFill>
            <a:schemeClr val="tx2"/>
          </a:solidFill>
          <a:latin typeface="Calibri" charset="0"/>
          <a:ea typeface="+mn-ea"/>
          <a:cs typeface="+mn-cs"/>
        </a:defRPr>
      </a:lvl3pPr>
      <a:lvl4pPr marL="899950" indent="-128565" algn="l" defTabSz="257129" rtl="0" eaLnBrk="1" latinLnBrk="0" hangingPunct="1">
        <a:spcBef>
          <a:spcPct val="20000"/>
        </a:spcBef>
        <a:buFont typeface="Arial"/>
        <a:buChar char="•"/>
        <a:defRPr sz="731" kern="1200" baseline="0">
          <a:solidFill>
            <a:schemeClr val="tx2"/>
          </a:solidFill>
          <a:latin typeface="Calibri" charset="0"/>
          <a:ea typeface="+mn-ea"/>
          <a:cs typeface="+mn-cs"/>
        </a:defRPr>
      </a:lvl4pPr>
      <a:lvl5pPr marL="1157078" indent="-128565" algn="l" defTabSz="257129" rtl="0" eaLnBrk="1" latinLnBrk="0" hangingPunct="1">
        <a:spcBef>
          <a:spcPct val="20000"/>
        </a:spcBef>
        <a:buFont typeface="Arial"/>
        <a:buChar char="•"/>
        <a:defRPr sz="675" kern="1200" baseline="0">
          <a:solidFill>
            <a:schemeClr val="tx2"/>
          </a:solidFill>
          <a:latin typeface="Calibri" charset="0"/>
          <a:ea typeface="+mn-ea"/>
          <a:cs typeface="+mn-cs"/>
        </a:defRPr>
      </a:lvl5pPr>
      <a:lvl6pPr marL="1414207" indent="-128565" algn="l" defTabSz="257129" rtl="0" eaLnBrk="1" latinLnBrk="0" hangingPunct="1">
        <a:spcBef>
          <a:spcPct val="20000"/>
        </a:spcBef>
        <a:buFont typeface="Arial"/>
        <a:buChar char="•"/>
        <a:defRPr sz="1125" kern="1200">
          <a:solidFill>
            <a:schemeClr val="tx1"/>
          </a:solidFill>
          <a:latin typeface="+mn-lt"/>
          <a:ea typeface="+mn-ea"/>
          <a:cs typeface="+mn-cs"/>
        </a:defRPr>
      </a:lvl6pPr>
      <a:lvl7pPr marL="1671335" indent="-128565" algn="l" defTabSz="257129" rtl="0" eaLnBrk="1" latinLnBrk="0" hangingPunct="1">
        <a:spcBef>
          <a:spcPct val="20000"/>
        </a:spcBef>
        <a:buFont typeface="Arial"/>
        <a:buChar char="•"/>
        <a:defRPr sz="1125" kern="1200">
          <a:solidFill>
            <a:schemeClr val="tx1"/>
          </a:solidFill>
          <a:latin typeface="+mn-lt"/>
          <a:ea typeface="+mn-ea"/>
          <a:cs typeface="+mn-cs"/>
        </a:defRPr>
      </a:lvl7pPr>
      <a:lvl8pPr marL="1928464" indent="-128565" algn="l" defTabSz="257129" rtl="0" eaLnBrk="1" latinLnBrk="0" hangingPunct="1">
        <a:spcBef>
          <a:spcPct val="20000"/>
        </a:spcBef>
        <a:buFont typeface="Arial"/>
        <a:buChar char="•"/>
        <a:defRPr sz="1125" kern="1200">
          <a:solidFill>
            <a:schemeClr val="tx1"/>
          </a:solidFill>
          <a:latin typeface="+mn-lt"/>
          <a:ea typeface="+mn-ea"/>
          <a:cs typeface="+mn-cs"/>
        </a:defRPr>
      </a:lvl8pPr>
      <a:lvl9pPr marL="2185592" indent="-128565" algn="l" defTabSz="257129"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en-US"/>
      </a:defPPr>
      <a:lvl1pPr marL="0" algn="l" defTabSz="257129" rtl="0" eaLnBrk="1" latinLnBrk="0" hangingPunct="1">
        <a:defRPr sz="1013" kern="1200">
          <a:solidFill>
            <a:schemeClr val="tx1"/>
          </a:solidFill>
          <a:latin typeface="+mn-lt"/>
          <a:ea typeface="+mn-ea"/>
          <a:cs typeface="+mn-cs"/>
        </a:defRPr>
      </a:lvl1pPr>
      <a:lvl2pPr marL="257129" algn="l" defTabSz="257129" rtl="0" eaLnBrk="1" latinLnBrk="0" hangingPunct="1">
        <a:defRPr sz="1013" kern="1200">
          <a:solidFill>
            <a:schemeClr val="tx1"/>
          </a:solidFill>
          <a:latin typeface="+mn-lt"/>
          <a:ea typeface="+mn-ea"/>
          <a:cs typeface="+mn-cs"/>
        </a:defRPr>
      </a:lvl2pPr>
      <a:lvl3pPr marL="514259" algn="l" defTabSz="257129" rtl="0" eaLnBrk="1" latinLnBrk="0" hangingPunct="1">
        <a:defRPr sz="1013" kern="1200">
          <a:solidFill>
            <a:schemeClr val="tx1"/>
          </a:solidFill>
          <a:latin typeface="+mn-lt"/>
          <a:ea typeface="+mn-ea"/>
          <a:cs typeface="+mn-cs"/>
        </a:defRPr>
      </a:lvl3pPr>
      <a:lvl4pPr marL="771386" algn="l" defTabSz="257129" rtl="0" eaLnBrk="1" latinLnBrk="0" hangingPunct="1">
        <a:defRPr sz="1013" kern="1200">
          <a:solidFill>
            <a:schemeClr val="tx1"/>
          </a:solidFill>
          <a:latin typeface="+mn-lt"/>
          <a:ea typeface="+mn-ea"/>
          <a:cs typeface="+mn-cs"/>
        </a:defRPr>
      </a:lvl4pPr>
      <a:lvl5pPr marL="1028514" algn="l" defTabSz="257129" rtl="0" eaLnBrk="1" latinLnBrk="0" hangingPunct="1">
        <a:defRPr sz="1013" kern="1200">
          <a:solidFill>
            <a:schemeClr val="tx1"/>
          </a:solidFill>
          <a:latin typeface="+mn-lt"/>
          <a:ea typeface="+mn-ea"/>
          <a:cs typeface="+mn-cs"/>
        </a:defRPr>
      </a:lvl5pPr>
      <a:lvl6pPr marL="1285642" algn="l" defTabSz="257129" rtl="0" eaLnBrk="1" latinLnBrk="0" hangingPunct="1">
        <a:defRPr sz="1013" kern="1200">
          <a:solidFill>
            <a:schemeClr val="tx1"/>
          </a:solidFill>
          <a:latin typeface="+mn-lt"/>
          <a:ea typeface="+mn-ea"/>
          <a:cs typeface="+mn-cs"/>
        </a:defRPr>
      </a:lvl6pPr>
      <a:lvl7pPr marL="1542770" algn="l" defTabSz="257129" rtl="0" eaLnBrk="1" latinLnBrk="0" hangingPunct="1">
        <a:defRPr sz="1013" kern="1200">
          <a:solidFill>
            <a:schemeClr val="tx1"/>
          </a:solidFill>
          <a:latin typeface="+mn-lt"/>
          <a:ea typeface="+mn-ea"/>
          <a:cs typeface="+mn-cs"/>
        </a:defRPr>
      </a:lvl7pPr>
      <a:lvl8pPr marL="1799899" algn="l" defTabSz="257129" rtl="0" eaLnBrk="1" latinLnBrk="0" hangingPunct="1">
        <a:defRPr sz="1013" kern="1200">
          <a:solidFill>
            <a:schemeClr val="tx1"/>
          </a:solidFill>
          <a:latin typeface="+mn-lt"/>
          <a:ea typeface="+mn-ea"/>
          <a:cs typeface="+mn-cs"/>
        </a:defRPr>
      </a:lvl8pPr>
      <a:lvl9pPr marL="2057027" algn="l" defTabSz="257129" rtl="0" eaLnBrk="1" latinLnBrk="0" hangingPunct="1">
        <a:defRPr sz="101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5967" y="205979"/>
            <a:ext cx="8229600" cy="857250"/>
          </a:xfrm>
          <a:prstGeom prst="rect">
            <a:avLst/>
          </a:prstGeom>
        </p:spPr>
        <p:txBody>
          <a:bodyPr vert="horz" lIns="91430" tIns="0" rIns="91430" bIns="0" rtlCol="0" anchor="t" anchorCtr="0">
            <a:normAutofit/>
          </a:bodyPr>
          <a:lstStyle/>
          <a:p>
            <a:r>
              <a:rPr lang="en-US" dirty="0"/>
              <a:t>Click to edit Master title style</a:t>
            </a:r>
          </a:p>
        </p:txBody>
      </p:sp>
      <p:sp>
        <p:nvSpPr>
          <p:cNvPr id="3" name="Text Placeholder 2"/>
          <p:cNvSpPr>
            <a:spLocks noGrp="1"/>
          </p:cNvSpPr>
          <p:nvPr>
            <p:ph type="body" idx="1"/>
          </p:nvPr>
        </p:nvSpPr>
        <p:spPr>
          <a:xfrm>
            <a:off x="325967" y="1200155"/>
            <a:ext cx="8229600" cy="3692654"/>
          </a:xfrm>
          <a:prstGeom prst="rect">
            <a:avLst/>
          </a:prstGeom>
        </p:spPr>
        <p:txBody>
          <a:bodyPr vert="horz" lIns="91430" tIns="45715" rIns="91430"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0428565"/>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31" r:id="rId4"/>
    <p:sldLayoutId id="2147483758" r:id="rId5"/>
    <p:sldLayoutId id="2147483759" r:id="rId6"/>
  </p:sldLayoutIdLst>
  <p:hf hdr="0" dt="0"/>
  <p:txStyles>
    <p:titleStyle>
      <a:lvl1pPr algn="l" defTabSz="257129" rtl="0" eaLnBrk="1" latinLnBrk="0" hangingPunct="1">
        <a:spcBef>
          <a:spcPct val="0"/>
        </a:spcBef>
        <a:buNone/>
        <a:defRPr sz="1856" kern="1200" baseline="0">
          <a:solidFill>
            <a:schemeClr val="tx1"/>
          </a:solidFill>
          <a:latin typeface="calibri" charset="0"/>
          <a:ea typeface="+mj-ea"/>
          <a:cs typeface="+mj-cs"/>
        </a:defRPr>
      </a:lvl1pPr>
    </p:titleStyle>
    <p:bodyStyle>
      <a:lvl1pPr marL="192846" indent="-192846" algn="l" defTabSz="257129" rtl="0" eaLnBrk="1" latinLnBrk="0" hangingPunct="1">
        <a:spcBef>
          <a:spcPct val="20000"/>
        </a:spcBef>
        <a:buFont typeface="Arial"/>
        <a:buChar char="•"/>
        <a:defRPr sz="900" kern="1200" baseline="0">
          <a:solidFill>
            <a:schemeClr val="tx1"/>
          </a:solidFill>
          <a:latin typeface="Calibri" charset="0"/>
          <a:ea typeface="+mn-ea"/>
          <a:cs typeface="+mn-cs"/>
        </a:defRPr>
      </a:lvl1pPr>
      <a:lvl2pPr marL="417833" indent="-160706" algn="l" defTabSz="257129" rtl="0" eaLnBrk="1" latinLnBrk="0" hangingPunct="1">
        <a:spcBef>
          <a:spcPct val="20000"/>
        </a:spcBef>
        <a:buFont typeface="Arial"/>
        <a:buChar char="•"/>
        <a:defRPr sz="900" kern="1200" baseline="0">
          <a:solidFill>
            <a:schemeClr val="tx1"/>
          </a:solidFill>
          <a:latin typeface="Calibri" charset="0"/>
          <a:ea typeface="+mn-ea"/>
          <a:cs typeface="+mn-cs"/>
        </a:defRPr>
      </a:lvl2pPr>
      <a:lvl3pPr marL="642822" indent="-128565" algn="l" defTabSz="257129" rtl="0" eaLnBrk="1" latinLnBrk="0" hangingPunct="1">
        <a:spcBef>
          <a:spcPct val="20000"/>
        </a:spcBef>
        <a:buFont typeface="Arial"/>
        <a:buChar char="•"/>
        <a:defRPr sz="844" kern="1200" baseline="0">
          <a:solidFill>
            <a:schemeClr val="tx1"/>
          </a:solidFill>
          <a:latin typeface="Calibri" charset="0"/>
          <a:ea typeface="+mn-ea"/>
          <a:cs typeface="+mn-cs"/>
        </a:defRPr>
      </a:lvl3pPr>
      <a:lvl4pPr marL="899950" indent="-128565" algn="l" defTabSz="257129" rtl="0" eaLnBrk="1" latinLnBrk="0" hangingPunct="1">
        <a:spcBef>
          <a:spcPct val="20000"/>
        </a:spcBef>
        <a:buFont typeface="Arial"/>
        <a:buChar char="•"/>
        <a:defRPr sz="731" kern="1200" baseline="0">
          <a:solidFill>
            <a:schemeClr val="tx1"/>
          </a:solidFill>
          <a:latin typeface="Calibri" charset="0"/>
          <a:ea typeface="+mn-ea"/>
          <a:cs typeface="+mn-cs"/>
        </a:defRPr>
      </a:lvl4pPr>
      <a:lvl5pPr marL="1157078" indent="-128565" algn="l" defTabSz="257129" rtl="0" eaLnBrk="1" latinLnBrk="0" hangingPunct="1">
        <a:spcBef>
          <a:spcPct val="20000"/>
        </a:spcBef>
        <a:buFont typeface="Arial"/>
        <a:buChar char="•"/>
        <a:defRPr sz="675" kern="1200" baseline="0">
          <a:solidFill>
            <a:schemeClr val="tx1"/>
          </a:solidFill>
          <a:latin typeface="Calibri" charset="0"/>
          <a:ea typeface="+mn-ea"/>
          <a:cs typeface="+mn-cs"/>
        </a:defRPr>
      </a:lvl5pPr>
      <a:lvl6pPr marL="1414207" indent="-128565" algn="l" defTabSz="257129" rtl="0" eaLnBrk="1" latinLnBrk="0" hangingPunct="1">
        <a:spcBef>
          <a:spcPct val="20000"/>
        </a:spcBef>
        <a:buFont typeface="Arial"/>
        <a:buChar char="•"/>
        <a:defRPr sz="1125" kern="1200">
          <a:solidFill>
            <a:schemeClr val="tx1"/>
          </a:solidFill>
          <a:latin typeface="+mn-lt"/>
          <a:ea typeface="+mn-ea"/>
          <a:cs typeface="+mn-cs"/>
        </a:defRPr>
      </a:lvl6pPr>
      <a:lvl7pPr marL="1671335" indent="-128565" algn="l" defTabSz="257129" rtl="0" eaLnBrk="1" latinLnBrk="0" hangingPunct="1">
        <a:spcBef>
          <a:spcPct val="20000"/>
        </a:spcBef>
        <a:buFont typeface="Arial"/>
        <a:buChar char="•"/>
        <a:defRPr sz="1125" kern="1200">
          <a:solidFill>
            <a:schemeClr val="tx1"/>
          </a:solidFill>
          <a:latin typeface="+mn-lt"/>
          <a:ea typeface="+mn-ea"/>
          <a:cs typeface="+mn-cs"/>
        </a:defRPr>
      </a:lvl7pPr>
      <a:lvl8pPr marL="1928464" indent="-128565" algn="l" defTabSz="257129" rtl="0" eaLnBrk="1" latinLnBrk="0" hangingPunct="1">
        <a:spcBef>
          <a:spcPct val="20000"/>
        </a:spcBef>
        <a:buFont typeface="Arial"/>
        <a:buChar char="•"/>
        <a:defRPr sz="1125" kern="1200">
          <a:solidFill>
            <a:schemeClr val="tx1"/>
          </a:solidFill>
          <a:latin typeface="+mn-lt"/>
          <a:ea typeface="+mn-ea"/>
          <a:cs typeface="+mn-cs"/>
        </a:defRPr>
      </a:lvl8pPr>
      <a:lvl9pPr marL="2185592" indent="-128565" algn="l" defTabSz="257129"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en-US"/>
      </a:defPPr>
      <a:lvl1pPr marL="0" algn="l" defTabSz="257129" rtl="0" eaLnBrk="1" latinLnBrk="0" hangingPunct="1">
        <a:defRPr sz="1013" kern="1200">
          <a:solidFill>
            <a:schemeClr val="tx1"/>
          </a:solidFill>
          <a:latin typeface="+mn-lt"/>
          <a:ea typeface="+mn-ea"/>
          <a:cs typeface="+mn-cs"/>
        </a:defRPr>
      </a:lvl1pPr>
      <a:lvl2pPr marL="257129" algn="l" defTabSz="257129" rtl="0" eaLnBrk="1" latinLnBrk="0" hangingPunct="1">
        <a:defRPr sz="1013" kern="1200">
          <a:solidFill>
            <a:schemeClr val="tx1"/>
          </a:solidFill>
          <a:latin typeface="+mn-lt"/>
          <a:ea typeface="+mn-ea"/>
          <a:cs typeface="+mn-cs"/>
        </a:defRPr>
      </a:lvl2pPr>
      <a:lvl3pPr marL="514259" algn="l" defTabSz="257129" rtl="0" eaLnBrk="1" latinLnBrk="0" hangingPunct="1">
        <a:defRPr sz="1013" kern="1200">
          <a:solidFill>
            <a:schemeClr val="tx1"/>
          </a:solidFill>
          <a:latin typeface="+mn-lt"/>
          <a:ea typeface="+mn-ea"/>
          <a:cs typeface="+mn-cs"/>
        </a:defRPr>
      </a:lvl3pPr>
      <a:lvl4pPr marL="771386" algn="l" defTabSz="257129" rtl="0" eaLnBrk="1" latinLnBrk="0" hangingPunct="1">
        <a:defRPr sz="1013" kern="1200">
          <a:solidFill>
            <a:schemeClr val="tx1"/>
          </a:solidFill>
          <a:latin typeface="+mn-lt"/>
          <a:ea typeface="+mn-ea"/>
          <a:cs typeface="+mn-cs"/>
        </a:defRPr>
      </a:lvl4pPr>
      <a:lvl5pPr marL="1028514" algn="l" defTabSz="257129" rtl="0" eaLnBrk="1" latinLnBrk="0" hangingPunct="1">
        <a:defRPr sz="1013" kern="1200">
          <a:solidFill>
            <a:schemeClr val="tx1"/>
          </a:solidFill>
          <a:latin typeface="+mn-lt"/>
          <a:ea typeface="+mn-ea"/>
          <a:cs typeface="+mn-cs"/>
        </a:defRPr>
      </a:lvl5pPr>
      <a:lvl6pPr marL="1285642" algn="l" defTabSz="257129" rtl="0" eaLnBrk="1" latinLnBrk="0" hangingPunct="1">
        <a:defRPr sz="1013" kern="1200">
          <a:solidFill>
            <a:schemeClr val="tx1"/>
          </a:solidFill>
          <a:latin typeface="+mn-lt"/>
          <a:ea typeface="+mn-ea"/>
          <a:cs typeface="+mn-cs"/>
        </a:defRPr>
      </a:lvl6pPr>
      <a:lvl7pPr marL="1542770" algn="l" defTabSz="257129" rtl="0" eaLnBrk="1" latinLnBrk="0" hangingPunct="1">
        <a:defRPr sz="1013" kern="1200">
          <a:solidFill>
            <a:schemeClr val="tx1"/>
          </a:solidFill>
          <a:latin typeface="+mn-lt"/>
          <a:ea typeface="+mn-ea"/>
          <a:cs typeface="+mn-cs"/>
        </a:defRPr>
      </a:lvl7pPr>
      <a:lvl8pPr marL="1799899" algn="l" defTabSz="257129" rtl="0" eaLnBrk="1" latinLnBrk="0" hangingPunct="1">
        <a:defRPr sz="1013" kern="1200">
          <a:solidFill>
            <a:schemeClr val="tx1"/>
          </a:solidFill>
          <a:latin typeface="+mn-lt"/>
          <a:ea typeface="+mn-ea"/>
          <a:cs typeface="+mn-cs"/>
        </a:defRPr>
      </a:lvl8pPr>
      <a:lvl9pPr marL="2057027" algn="l" defTabSz="257129"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1371" y="114300"/>
            <a:ext cx="8528424" cy="685800"/>
          </a:xfrm>
          <a:prstGeom prst="rect">
            <a:avLst/>
          </a:prstGeom>
        </p:spPr>
        <p:txBody>
          <a:bodyPr vert="horz" lIns="0" tIns="0" rIns="91430" bIns="0" rtlCol="0" anchor="b" anchorCtr="0">
            <a:normAutofit/>
          </a:bodyPr>
          <a:lstStyle/>
          <a:p>
            <a:endParaRPr lang="en-US" dirty="0"/>
          </a:p>
        </p:txBody>
      </p:sp>
      <p:sp>
        <p:nvSpPr>
          <p:cNvPr id="3" name="Text Placeholder 2"/>
          <p:cNvSpPr>
            <a:spLocks noGrp="1"/>
          </p:cNvSpPr>
          <p:nvPr>
            <p:ph type="body" idx="1"/>
          </p:nvPr>
        </p:nvSpPr>
        <p:spPr>
          <a:xfrm>
            <a:off x="321371" y="1218031"/>
            <a:ext cx="8518524" cy="3674777"/>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0923056"/>
      </p:ext>
    </p:extLst>
  </p:cSld>
  <p:clrMap bg1="lt1" tx1="dk1" bg2="lt2" tx2="dk2" accent1="accent1" accent2="accent2" accent3="accent3" accent4="accent4" accent5="accent5" accent6="accent6" hlink="hlink" folHlink="folHlink"/>
  <p:sldLayoutIdLst>
    <p:sldLayoutId id="2147483761" r:id="rId1"/>
    <p:sldLayoutId id="2147483756" r:id="rId2"/>
    <p:sldLayoutId id="2147483757" r:id="rId3"/>
    <p:sldLayoutId id="2147483768" r:id="rId4"/>
    <p:sldLayoutId id="2147483770" r:id="rId5"/>
    <p:sldLayoutId id="2147483769" r:id="rId6"/>
    <p:sldLayoutId id="2147483742" r:id="rId7"/>
    <p:sldLayoutId id="2147483773" r:id="rId8"/>
    <p:sldLayoutId id="2147483774" r:id="rId9"/>
    <p:sldLayoutId id="2147483775" r:id="rId10"/>
    <p:sldLayoutId id="2147483776" r:id="rId11"/>
    <p:sldLayoutId id="2147483777" r:id="rId12"/>
    <p:sldLayoutId id="2147483771" r:id="rId13"/>
    <p:sldLayoutId id="2147483772" r:id="rId14"/>
    <p:sldLayoutId id="2147483767" r:id="rId15"/>
    <p:sldLayoutId id="2147483747" r:id="rId16"/>
  </p:sldLayoutIdLst>
  <p:hf hdr="0" dt="0"/>
  <p:txStyles>
    <p:titleStyle>
      <a:lvl1pPr algn="l" defTabSz="257129" rtl="0" eaLnBrk="1" latinLnBrk="0" hangingPunct="1">
        <a:lnSpc>
          <a:spcPts val="1688"/>
        </a:lnSpc>
        <a:spcBef>
          <a:spcPct val="0"/>
        </a:spcBef>
        <a:buNone/>
        <a:defRPr sz="1575" kern="1200" baseline="0">
          <a:solidFill>
            <a:srgbClr val="007DBA"/>
          </a:solidFill>
          <a:latin typeface="calibri" charset="0"/>
          <a:ea typeface="+mj-ea"/>
          <a:cs typeface="+mj-cs"/>
        </a:defRPr>
      </a:lvl1pPr>
    </p:titleStyle>
    <p:bodyStyle>
      <a:lvl1pPr marL="192846" indent="-192846" algn="l" defTabSz="257129" rtl="0" eaLnBrk="1" latinLnBrk="0" hangingPunct="1">
        <a:lnSpc>
          <a:spcPts val="1350"/>
        </a:lnSpc>
        <a:spcBef>
          <a:spcPts val="450"/>
        </a:spcBef>
        <a:spcAft>
          <a:spcPts val="900"/>
        </a:spcAft>
        <a:buFont typeface="Arial"/>
        <a:buChar char="•"/>
        <a:defRPr sz="1500" kern="1200" baseline="0">
          <a:solidFill>
            <a:srgbClr val="006C92"/>
          </a:solidFill>
          <a:latin typeface="Calibri" charset="0"/>
          <a:ea typeface="+mn-ea"/>
          <a:cs typeface="+mn-cs"/>
        </a:defRPr>
      </a:lvl1pPr>
      <a:lvl2pPr marL="417833" indent="-160706" algn="l" defTabSz="257129" rtl="0" eaLnBrk="1" latinLnBrk="0" hangingPunct="1">
        <a:lnSpc>
          <a:spcPts val="1350"/>
        </a:lnSpc>
        <a:spcBef>
          <a:spcPts val="450"/>
        </a:spcBef>
        <a:spcAft>
          <a:spcPts val="900"/>
        </a:spcAft>
        <a:buFont typeface="Arial"/>
        <a:buChar char="•"/>
        <a:defRPr sz="1500" kern="1200" baseline="0">
          <a:solidFill>
            <a:srgbClr val="006C92"/>
          </a:solidFill>
          <a:latin typeface="Calibri" charset="0"/>
          <a:ea typeface="+mn-ea"/>
          <a:cs typeface="+mn-cs"/>
        </a:defRPr>
      </a:lvl2pPr>
      <a:lvl3pPr marL="642822" indent="-128565" algn="l" defTabSz="257129" rtl="0" eaLnBrk="1" latinLnBrk="0" hangingPunct="1">
        <a:lnSpc>
          <a:spcPts val="1350"/>
        </a:lnSpc>
        <a:spcBef>
          <a:spcPts val="450"/>
        </a:spcBef>
        <a:spcAft>
          <a:spcPts val="900"/>
        </a:spcAft>
        <a:buFont typeface="Arial"/>
        <a:buChar char="•"/>
        <a:defRPr sz="1500" kern="1200" baseline="0">
          <a:solidFill>
            <a:srgbClr val="006C92"/>
          </a:solidFill>
          <a:latin typeface="Calibri" charset="0"/>
          <a:ea typeface="+mn-ea"/>
          <a:cs typeface="+mn-cs"/>
        </a:defRPr>
      </a:lvl3pPr>
      <a:lvl4pPr marL="899950" indent="-128565" algn="l" defTabSz="257129" rtl="0" eaLnBrk="1" latinLnBrk="0" hangingPunct="1">
        <a:lnSpc>
          <a:spcPts val="1350"/>
        </a:lnSpc>
        <a:spcBef>
          <a:spcPts val="450"/>
        </a:spcBef>
        <a:spcAft>
          <a:spcPts val="900"/>
        </a:spcAft>
        <a:buFont typeface="Arial"/>
        <a:buChar char="•"/>
        <a:defRPr sz="1500" kern="1200" baseline="0">
          <a:solidFill>
            <a:srgbClr val="006C92"/>
          </a:solidFill>
          <a:latin typeface="Calibri" charset="0"/>
          <a:ea typeface="+mn-ea"/>
          <a:cs typeface="+mn-cs"/>
        </a:defRPr>
      </a:lvl4pPr>
      <a:lvl5pPr marL="1157078" indent="-128565" algn="l" defTabSz="257129" rtl="0" eaLnBrk="1" latinLnBrk="0" hangingPunct="1">
        <a:lnSpc>
          <a:spcPts val="1350"/>
        </a:lnSpc>
        <a:spcBef>
          <a:spcPts val="450"/>
        </a:spcBef>
        <a:spcAft>
          <a:spcPts val="900"/>
        </a:spcAft>
        <a:buFont typeface="Arial"/>
        <a:buChar char="•"/>
        <a:defRPr sz="1500" kern="1200" baseline="0">
          <a:solidFill>
            <a:srgbClr val="006C92"/>
          </a:solidFill>
          <a:latin typeface="Calibri" charset="0"/>
          <a:ea typeface="+mn-ea"/>
          <a:cs typeface="+mn-cs"/>
        </a:defRPr>
      </a:lvl5pPr>
      <a:lvl6pPr marL="1414207" indent="-128565" algn="l" defTabSz="257129" rtl="0" eaLnBrk="1" latinLnBrk="0" hangingPunct="1">
        <a:spcBef>
          <a:spcPct val="20000"/>
        </a:spcBef>
        <a:buFont typeface="Arial"/>
        <a:buChar char="•"/>
        <a:defRPr sz="1125" kern="1200">
          <a:solidFill>
            <a:schemeClr val="tx1"/>
          </a:solidFill>
          <a:latin typeface="+mn-lt"/>
          <a:ea typeface="+mn-ea"/>
          <a:cs typeface="+mn-cs"/>
        </a:defRPr>
      </a:lvl6pPr>
      <a:lvl7pPr marL="1671335" indent="-128565" algn="l" defTabSz="257129" rtl="0" eaLnBrk="1" latinLnBrk="0" hangingPunct="1">
        <a:spcBef>
          <a:spcPct val="20000"/>
        </a:spcBef>
        <a:buFont typeface="Arial"/>
        <a:buChar char="•"/>
        <a:defRPr sz="1125" kern="1200">
          <a:solidFill>
            <a:schemeClr val="tx1"/>
          </a:solidFill>
          <a:latin typeface="+mn-lt"/>
          <a:ea typeface="+mn-ea"/>
          <a:cs typeface="+mn-cs"/>
        </a:defRPr>
      </a:lvl7pPr>
      <a:lvl8pPr marL="1928464" indent="-128565" algn="l" defTabSz="257129" rtl="0" eaLnBrk="1" latinLnBrk="0" hangingPunct="1">
        <a:spcBef>
          <a:spcPct val="20000"/>
        </a:spcBef>
        <a:buFont typeface="Arial"/>
        <a:buChar char="•"/>
        <a:defRPr sz="1125" kern="1200">
          <a:solidFill>
            <a:schemeClr val="tx1"/>
          </a:solidFill>
          <a:latin typeface="+mn-lt"/>
          <a:ea typeface="+mn-ea"/>
          <a:cs typeface="+mn-cs"/>
        </a:defRPr>
      </a:lvl8pPr>
      <a:lvl9pPr marL="2185592" indent="-128565" algn="l" defTabSz="257129"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en-US"/>
      </a:defPPr>
      <a:lvl1pPr marL="0" algn="l" defTabSz="257129" rtl="0" eaLnBrk="1" latinLnBrk="0" hangingPunct="1">
        <a:defRPr sz="1013" kern="1200">
          <a:solidFill>
            <a:schemeClr val="tx1"/>
          </a:solidFill>
          <a:latin typeface="+mn-lt"/>
          <a:ea typeface="+mn-ea"/>
          <a:cs typeface="+mn-cs"/>
        </a:defRPr>
      </a:lvl1pPr>
      <a:lvl2pPr marL="257129" algn="l" defTabSz="257129" rtl="0" eaLnBrk="1" latinLnBrk="0" hangingPunct="1">
        <a:defRPr sz="1013" kern="1200">
          <a:solidFill>
            <a:schemeClr val="tx1"/>
          </a:solidFill>
          <a:latin typeface="+mn-lt"/>
          <a:ea typeface="+mn-ea"/>
          <a:cs typeface="+mn-cs"/>
        </a:defRPr>
      </a:lvl2pPr>
      <a:lvl3pPr marL="514259" algn="l" defTabSz="257129" rtl="0" eaLnBrk="1" latinLnBrk="0" hangingPunct="1">
        <a:defRPr sz="1013" kern="1200">
          <a:solidFill>
            <a:schemeClr val="tx1"/>
          </a:solidFill>
          <a:latin typeface="+mn-lt"/>
          <a:ea typeface="+mn-ea"/>
          <a:cs typeface="+mn-cs"/>
        </a:defRPr>
      </a:lvl3pPr>
      <a:lvl4pPr marL="771386" algn="l" defTabSz="257129" rtl="0" eaLnBrk="1" latinLnBrk="0" hangingPunct="1">
        <a:defRPr sz="1013" kern="1200">
          <a:solidFill>
            <a:schemeClr val="tx1"/>
          </a:solidFill>
          <a:latin typeface="+mn-lt"/>
          <a:ea typeface="+mn-ea"/>
          <a:cs typeface="+mn-cs"/>
        </a:defRPr>
      </a:lvl4pPr>
      <a:lvl5pPr marL="1028514" algn="l" defTabSz="257129" rtl="0" eaLnBrk="1" latinLnBrk="0" hangingPunct="1">
        <a:defRPr sz="1013" kern="1200">
          <a:solidFill>
            <a:schemeClr val="tx1"/>
          </a:solidFill>
          <a:latin typeface="+mn-lt"/>
          <a:ea typeface="+mn-ea"/>
          <a:cs typeface="+mn-cs"/>
        </a:defRPr>
      </a:lvl5pPr>
      <a:lvl6pPr marL="1285642" algn="l" defTabSz="257129" rtl="0" eaLnBrk="1" latinLnBrk="0" hangingPunct="1">
        <a:defRPr sz="1013" kern="1200">
          <a:solidFill>
            <a:schemeClr val="tx1"/>
          </a:solidFill>
          <a:latin typeface="+mn-lt"/>
          <a:ea typeface="+mn-ea"/>
          <a:cs typeface="+mn-cs"/>
        </a:defRPr>
      </a:lvl6pPr>
      <a:lvl7pPr marL="1542770" algn="l" defTabSz="257129" rtl="0" eaLnBrk="1" latinLnBrk="0" hangingPunct="1">
        <a:defRPr sz="1013" kern="1200">
          <a:solidFill>
            <a:schemeClr val="tx1"/>
          </a:solidFill>
          <a:latin typeface="+mn-lt"/>
          <a:ea typeface="+mn-ea"/>
          <a:cs typeface="+mn-cs"/>
        </a:defRPr>
      </a:lvl7pPr>
      <a:lvl8pPr marL="1799899" algn="l" defTabSz="257129" rtl="0" eaLnBrk="1" latinLnBrk="0" hangingPunct="1">
        <a:defRPr sz="1013" kern="1200">
          <a:solidFill>
            <a:schemeClr val="tx1"/>
          </a:solidFill>
          <a:latin typeface="+mn-lt"/>
          <a:ea typeface="+mn-ea"/>
          <a:cs typeface="+mn-cs"/>
        </a:defRPr>
      </a:lvl8pPr>
      <a:lvl9pPr marL="2057027" algn="l" defTabSz="257129"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192" userDrawn="1">
          <p15:clr>
            <a:srgbClr val="F26B43"/>
          </p15:clr>
        </p15:guide>
        <p15:guide id="4" pos="5568" userDrawn="1">
          <p15:clr>
            <a:srgbClr val="F26B43"/>
          </p15:clr>
        </p15:guide>
        <p15:guide id="5" orient="horz" pos="468" userDrawn="1">
          <p15:clr>
            <a:srgbClr val="F26B43"/>
          </p15:clr>
        </p15:guide>
        <p15:guide id="7" orient="horz" pos="756" userDrawn="1">
          <p15:clr>
            <a:srgbClr val="F26B43"/>
          </p15:clr>
        </p15:guide>
        <p15:guide id="8" orient="horz" pos="3078"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17510" y="173013"/>
            <a:ext cx="8518525" cy="857250"/>
          </a:xfrm>
          <a:prstGeom prst="rect">
            <a:avLst/>
          </a:prstGeom>
        </p:spPr>
        <p:txBody>
          <a:bodyPr vert="horz" lIns="0" tIns="45715" rIns="0" bIns="45715" rtlCol="0" anchor="ctr">
            <a:normAutofit/>
          </a:bodyPr>
          <a:lstStyle/>
          <a:p>
            <a:r>
              <a:rPr lang="en-US" dirty="0"/>
              <a:t>Click to Add Title</a:t>
            </a:r>
          </a:p>
        </p:txBody>
      </p:sp>
      <p:sp>
        <p:nvSpPr>
          <p:cNvPr id="8" name="Text Placeholder 2"/>
          <p:cNvSpPr>
            <a:spLocks noGrp="1"/>
          </p:cNvSpPr>
          <p:nvPr>
            <p:ph type="body" idx="1"/>
          </p:nvPr>
        </p:nvSpPr>
        <p:spPr>
          <a:xfrm>
            <a:off x="317500" y="1164692"/>
            <a:ext cx="8518524" cy="3394472"/>
          </a:xfrm>
          <a:prstGeom prst="rect">
            <a:avLst/>
          </a:prstGeom>
        </p:spPr>
        <p:txBody>
          <a:bodyPr vert="horz" lIns="0" tIns="45715" rIns="0" bIns="45715"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7639629"/>
      </p:ext>
    </p:extLst>
  </p:cSld>
  <p:clrMap bg1="lt1" tx1="dk1" bg2="lt2" tx2="dk2" accent1="accent1" accent2="accent2" accent3="accent3" accent4="accent4" accent5="accent5" accent6="accent6" hlink="hlink" folHlink="folHlink"/>
  <p:sldLayoutIdLst>
    <p:sldLayoutId id="2147483727" r:id="rId1"/>
    <p:sldLayoutId id="2147483752" r:id="rId2"/>
    <p:sldLayoutId id="2147483753" r:id="rId3"/>
    <p:sldLayoutId id="2147483750" r:id="rId4"/>
    <p:sldLayoutId id="2147483754" r:id="rId5"/>
    <p:sldLayoutId id="2147483751" r:id="rId6"/>
  </p:sldLayoutIdLst>
  <p:hf hdr="0" dt="0"/>
  <p:txStyles>
    <p:titleStyle>
      <a:lvl1pPr algn="l" defTabSz="257129" rtl="0" eaLnBrk="1" latinLnBrk="0" hangingPunct="1">
        <a:spcBef>
          <a:spcPct val="0"/>
        </a:spcBef>
        <a:buNone/>
        <a:defRPr sz="1350" kern="1200" baseline="0">
          <a:solidFill>
            <a:srgbClr val="101D3A"/>
          </a:solidFill>
          <a:latin typeface="calibri" charset="0"/>
          <a:ea typeface="+mj-ea"/>
          <a:cs typeface="+mj-cs"/>
        </a:defRPr>
      </a:lvl1pPr>
    </p:titleStyle>
    <p:bodyStyle>
      <a:lvl1pPr marL="192846" indent="-192846" algn="l" defTabSz="257129" rtl="0" eaLnBrk="1" latinLnBrk="0" hangingPunct="1">
        <a:lnSpc>
          <a:spcPct val="90000"/>
        </a:lnSpc>
        <a:spcBef>
          <a:spcPts val="338"/>
        </a:spcBef>
        <a:spcAft>
          <a:spcPts val="450"/>
        </a:spcAft>
        <a:buFont typeface="Arial"/>
        <a:buChar char="•"/>
        <a:defRPr sz="900" kern="1200" baseline="0">
          <a:solidFill>
            <a:srgbClr val="101D3A"/>
          </a:solidFill>
          <a:latin typeface="Calibri" charset="0"/>
          <a:ea typeface="+mn-ea"/>
          <a:cs typeface="+mn-cs"/>
        </a:defRPr>
      </a:lvl1pPr>
      <a:lvl2pPr marL="417833" indent="-160706" algn="l" defTabSz="257129" rtl="0" eaLnBrk="1" latinLnBrk="0" hangingPunct="1">
        <a:lnSpc>
          <a:spcPct val="90000"/>
        </a:lnSpc>
        <a:spcBef>
          <a:spcPts val="338"/>
        </a:spcBef>
        <a:spcAft>
          <a:spcPts val="450"/>
        </a:spcAft>
        <a:buFont typeface="Arial"/>
        <a:buChar char="•"/>
        <a:defRPr sz="900" kern="1200" baseline="0">
          <a:solidFill>
            <a:srgbClr val="101D3A"/>
          </a:solidFill>
          <a:latin typeface="Calibri" charset="0"/>
          <a:ea typeface="+mn-ea"/>
          <a:cs typeface="+mn-cs"/>
        </a:defRPr>
      </a:lvl2pPr>
      <a:lvl3pPr marL="642822" indent="-128565" algn="l" defTabSz="257129" rtl="0" eaLnBrk="1" latinLnBrk="0" hangingPunct="1">
        <a:lnSpc>
          <a:spcPct val="90000"/>
        </a:lnSpc>
        <a:spcBef>
          <a:spcPts val="338"/>
        </a:spcBef>
        <a:spcAft>
          <a:spcPts val="450"/>
        </a:spcAft>
        <a:buFont typeface="Arial"/>
        <a:buChar char="•"/>
        <a:defRPr sz="844" kern="1200" baseline="0">
          <a:solidFill>
            <a:srgbClr val="101D3A"/>
          </a:solidFill>
          <a:latin typeface="Calibri" charset="0"/>
          <a:ea typeface="+mn-ea"/>
          <a:cs typeface="+mn-cs"/>
        </a:defRPr>
      </a:lvl3pPr>
      <a:lvl4pPr marL="899950" indent="-128565" algn="l" defTabSz="257129" rtl="0" eaLnBrk="1" latinLnBrk="0" hangingPunct="1">
        <a:lnSpc>
          <a:spcPct val="90000"/>
        </a:lnSpc>
        <a:spcBef>
          <a:spcPts val="338"/>
        </a:spcBef>
        <a:spcAft>
          <a:spcPts val="450"/>
        </a:spcAft>
        <a:buFont typeface="Arial"/>
        <a:buChar char="•"/>
        <a:defRPr sz="731" kern="1200" baseline="0">
          <a:solidFill>
            <a:srgbClr val="101D3A"/>
          </a:solidFill>
          <a:latin typeface="Calibri" charset="0"/>
          <a:ea typeface="+mn-ea"/>
          <a:cs typeface="+mn-cs"/>
        </a:defRPr>
      </a:lvl4pPr>
      <a:lvl5pPr marL="1157078" indent="-128565" algn="l" defTabSz="257129" rtl="0" eaLnBrk="1" latinLnBrk="0" hangingPunct="1">
        <a:lnSpc>
          <a:spcPct val="90000"/>
        </a:lnSpc>
        <a:spcBef>
          <a:spcPts val="338"/>
        </a:spcBef>
        <a:spcAft>
          <a:spcPts val="450"/>
        </a:spcAft>
        <a:buFont typeface="Arial"/>
        <a:buChar char="•"/>
        <a:defRPr sz="675" kern="1200" baseline="0">
          <a:solidFill>
            <a:srgbClr val="101D3A"/>
          </a:solidFill>
          <a:latin typeface="Calibri" charset="0"/>
          <a:ea typeface="+mn-ea"/>
          <a:cs typeface="+mn-cs"/>
        </a:defRPr>
      </a:lvl5pPr>
      <a:lvl6pPr marL="1414207" indent="-128565" algn="l" defTabSz="257129" rtl="0" eaLnBrk="1" latinLnBrk="0" hangingPunct="1">
        <a:spcBef>
          <a:spcPct val="20000"/>
        </a:spcBef>
        <a:buFont typeface="Arial"/>
        <a:buChar char="•"/>
        <a:defRPr sz="1125" kern="1200">
          <a:solidFill>
            <a:schemeClr val="tx1"/>
          </a:solidFill>
          <a:latin typeface="+mn-lt"/>
          <a:ea typeface="+mn-ea"/>
          <a:cs typeface="+mn-cs"/>
        </a:defRPr>
      </a:lvl6pPr>
      <a:lvl7pPr marL="1671335" indent="-128565" algn="l" defTabSz="257129" rtl="0" eaLnBrk="1" latinLnBrk="0" hangingPunct="1">
        <a:spcBef>
          <a:spcPct val="20000"/>
        </a:spcBef>
        <a:buFont typeface="Arial"/>
        <a:buChar char="•"/>
        <a:defRPr sz="1125" kern="1200">
          <a:solidFill>
            <a:schemeClr val="tx1"/>
          </a:solidFill>
          <a:latin typeface="+mn-lt"/>
          <a:ea typeface="+mn-ea"/>
          <a:cs typeface="+mn-cs"/>
        </a:defRPr>
      </a:lvl7pPr>
      <a:lvl8pPr marL="1928464" indent="-128565" algn="l" defTabSz="257129" rtl="0" eaLnBrk="1" latinLnBrk="0" hangingPunct="1">
        <a:spcBef>
          <a:spcPct val="20000"/>
        </a:spcBef>
        <a:buFont typeface="Arial"/>
        <a:buChar char="•"/>
        <a:defRPr sz="1125" kern="1200">
          <a:solidFill>
            <a:schemeClr val="tx1"/>
          </a:solidFill>
          <a:latin typeface="+mn-lt"/>
          <a:ea typeface="+mn-ea"/>
          <a:cs typeface="+mn-cs"/>
        </a:defRPr>
      </a:lvl8pPr>
      <a:lvl9pPr marL="2185592" indent="-128565" algn="l" defTabSz="257129"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en-US"/>
      </a:defPPr>
      <a:lvl1pPr marL="0" algn="l" defTabSz="257129" rtl="0" eaLnBrk="1" latinLnBrk="0" hangingPunct="1">
        <a:defRPr sz="1013" kern="1200">
          <a:solidFill>
            <a:schemeClr val="tx1"/>
          </a:solidFill>
          <a:latin typeface="+mn-lt"/>
          <a:ea typeface="+mn-ea"/>
          <a:cs typeface="+mn-cs"/>
        </a:defRPr>
      </a:lvl1pPr>
      <a:lvl2pPr marL="257129" algn="l" defTabSz="257129" rtl="0" eaLnBrk="1" latinLnBrk="0" hangingPunct="1">
        <a:defRPr sz="1013" kern="1200">
          <a:solidFill>
            <a:schemeClr val="tx1"/>
          </a:solidFill>
          <a:latin typeface="+mn-lt"/>
          <a:ea typeface="+mn-ea"/>
          <a:cs typeface="+mn-cs"/>
        </a:defRPr>
      </a:lvl2pPr>
      <a:lvl3pPr marL="514259" algn="l" defTabSz="257129" rtl="0" eaLnBrk="1" latinLnBrk="0" hangingPunct="1">
        <a:defRPr sz="1013" kern="1200">
          <a:solidFill>
            <a:schemeClr val="tx1"/>
          </a:solidFill>
          <a:latin typeface="+mn-lt"/>
          <a:ea typeface="+mn-ea"/>
          <a:cs typeface="+mn-cs"/>
        </a:defRPr>
      </a:lvl3pPr>
      <a:lvl4pPr marL="771386" algn="l" defTabSz="257129" rtl="0" eaLnBrk="1" latinLnBrk="0" hangingPunct="1">
        <a:defRPr sz="1013" kern="1200">
          <a:solidFill>
            <a:schemeClr val="tx1"/>
          </a:solidFill>
          <a:latin typeface="+mn-lt"/>
          <a:ea typeface="+mn-ea"/>
          <a:cs typeface="+mn-cs"/>
        </a:defRPr>
      </a:lvl4pPr>
      <a:lvl5pPr marL="1028514" algn="l" defTabSz="257129" rtl="0" eaLnBrk="1" latinLnBrk="0" hangingPunct="1">
        <a:defRPr sz="1013" kern="1200">
          <a:solidFill>
            <a:schemeClr val="tx1"/>
          </a:solidFill>
          <a:latin typeface="+mn-lt"/>
          <a:ea typeface="+mn-ea"/>
          <a:cs typeface="+mn-cs"/>
        </a:defRPr>
      </a:lvl5pPr>
      <a:lvl6pPr marL="1285642" algn="l" defTabSz="257129" rtl="0" eaLnBrk="1" latinLnBrk="0" hangingPunct="1">
        <a:defRPr sz="1013" kern="1200">
          <a:solidFill>
            <a:schemeClr val="tx1"/>
          </a:solidFill>
          <a:latin typeface="+mn-lt"/>
          <a:ea typeface="+mn-ea"/>
          <a:cs typeface="+mn-cs"/>
        </a:defRPr>
      </a:lvl6pPr>
      <a:lvl7pPr marL="1542770" algn="l" defTabSz="257129" rtl="0" eaLnBrk="1" latinLnBrk="0" hangingPunct="1">
        <a:defRPr sz="1013" kern="1200">
          <a:solidFill>
            <a:schemeClr val="tx1"/>
          </a:solidFill>
          <a:latin typeface="+mn-lt"/>
          <a:ea typeface="+mn-ea"/>
          <a:cs typeface="+mn-cs"/>
        </a:defRPr>
      </a:lvl7pPr>
      <a:lvl8pPr marL="1799899" algn="l" defTabSz="257129" rtl="0" eaLnBrk="1" latinLnBrk="0" hangingPunct="1">
        <a:defRPr sz="1013" kern="1200">
          <a:solidFill>
            <a:schemeClr val="tx1"/>
          </a:solidFill>
          <a:latin typeface="+mn-lt"/>
          <a:ea typeface="+mn-ea"/>
          <a:cs typeface="+mn-cs"/>
        </a:defRPr>
      </a:lvl8pPr>
      <a:lvl9pPr marL="2057027" algn="l" defTabSz="257129"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6.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today.com/health/health/medical-error-nursing-punishment-rcna26248" TargetMode="External"/><Relationship Id="rId7" Type="http://schemas.openxmlformats.org/officeDocument/2006/relationships/image" Target="../media/image32.png"/><Relationship Id="rId2" Type="http://schemas.openxmlformats.org/officeDocument/2006/relationships/hyperlink" Target="https://www.nytimes.com/2022/05/15/us/tennessee-nurse-sentencing.html" TargetMode="External"/><Relationship Id="rId1" Type="http://schemas.openxmlformats.org/officeDocument/2006/relationships/slideLayout" Target="../slideLayouts/slideLayout2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s://www.nytimes.com/2019/05/27/upshot/malpractice-health-care-missed-opportunity.html"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www.fda.gov/patients/clinical-trials-what-patients-need-know/what-are-different-types-clinical-research" TargetMode="Externa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hyperlink" Target="https://www.ncbi.nlm.nih.gov/pmc/articles/PMC2920077/" TargetMode="Externa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hyperlink" Target="https://www.ncbi.nlm.nih.gov/pmc/articles/PMC1898525/" TargetMode="Externa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www.ncbi.nlm.nih.gov/pmc/articles/PMC1898525/" TargetMode="Externa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hyperlink" Target="https://www.pharmacoepi.org/resources/policies/guidelines-08027/" TargetMode="Externa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hyperlink" Target="https://www.pressreader.com/usa/san-diego-union-tribune/20210825/281822876887464?srsltid=AfmBOorpvz0YJ-Gb_HT3Jp9wCJrUlHl_LCmYQI6eLj1WepHKn-xOPw5P"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16.xml"/><Relationship Id="rId4" Type="http://schemas.openxmlformats.org/officeDocument/2006/relationships/hyperlink" Target="https://github.com/mbounthavong/UCSD-Principles-of-Pharmacoepidemiology-Electiv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hyperlink" Target="https://www.pharmacoepi.org/about-ispe/about-pharmacoepidemiology/#:~:text=Pharmacoepidemiology%20is%20a%20scientific%20discipline,from%20both%20pharmacology%20and%20epidemiology." TargetMode="Externa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6.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E27FE5A-EB29-4531-B8C4-B9567B0E34C3}"/>
              </a:ext>
            </a:extLst>
          </p:cNvPr>
          <p:cNvSpPr txBox="1"/>
          <p:nvPr/>
        </p:nvSpPr>
        <p:spPr>
          <a:xfrm>
            <a:off x="133350" y="1910030"/>
            <a:ext cx="8846088" cy="1323439"/>
          </a:xfrm>
          <a:prstGeom prst="rect">
            <a:avLst/>
          </a:prstGeom>
          <a:noFill/>
        </p:spPr>
        <p:txBody>
          <a:bodyPr wrap="square" rtlCol="0">
            <a:spAutoFit/>
          </a:bodyPr>
          <a:lstStyle/>
          <a:p>
            <a:r>
              <a:rPr lang="en-US" sz="4000" b="1" dirty="0">
                <a:solidFill>
                  <a:schemeClr val="bg1"/>
                </a:solidFill>
                <a:latin typeface="Arial" panose="020B0604020202020204" pitchFamily="34" charset="0"/>
                <a:cs typeface="Arial" panose="020B0604020202020204" pitchFamily="34" charset="0"/>
              </a:rPr>
              <a:t>SPPS 255: Principles of Pharmacoepidemiology</a:t>
            </a:r>
          </a:p>
        </p:txBody>
      </p:sp>
      <p:sp>
        <p:nvSpPr>
          <p:cNvPr id="9" name="TextBox 8">
            <a:extLst>
              <a:ext uri="{FF2B5EF4-FFF2-40B4-BE49-F238E27FC236}">
                <a16:creationId xmlns:a16="http://schemas.microsoft.com/office/drawing/2014/main" id="{F6D8A4AA-3894-40D9-9CEF-25914016CA9E}"/>
              </a:ext>
            </a:extLst>
          </p:cNvPr>
          <p:cNvSpPr txBox="1"/>
          <p:nvPr/>
        </p:nvSpPr>
        <p:spPr>
          <a:xfrm>
            <a:off x="133350" y="3473076"/>
            <a:ext cx="6896100" cy="400110"/>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Monday, 31 March 2025</a:t>
            </a:r>
          </a:p>
        </p:txBody>
      </p:sp>
    </p:spTree>
    <p:extLst>
      <p:ext uri="{BB962C8B-B14F-4D97-AF65-F5344CB8AC3E}">
        <p14:creationId xmlns:p14="http://schemas.microsoft.com/office/powerpoint/2010/main" val="304704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C1F72-B17F-F8D0-58A3-E69725726D3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CA4FBFF-CB1E-9CB1-97AC-749A6369EEB7}"/>
              </a:ext>
            </a:extLst>
          </p:cNvPr>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Pharmacoepidemiology goals</a:t>
            </a:r>
          </a:p>
        </p:txBody>
      </p:sp>
      <p:sp>
        <p:nvSpPr>
          <p:cNvPr id="14" name="TextBox 13">
            <a:extLst>
              <a:ext uri="{FF2B5EF4-FFF2-40B4-BE49-F238E27FC236}">
                <a16:creationId xmlns:a16="http://schemas.microsoft.com/office/drawing/2014/main" id="{7D4E54F9-1C2B-E802-7DA0-853BD0958AFF}"/>
              </a:ext>
            </a:extLst>
          </p:cNvPr>
          <p:cNvSpPr txBox="1"/>
          <p:nvPr/>
        </p:nvSpPr>
        <p:spPr>
          <a:xfrm>
            <a:off x="308240" y="998384"/>
            <a:ext cx="8197850" cy="1661993"/>
          </a:xfrm>
          <a:prstGeom prst="rect">
            <a:avLst/>
          </a:prstGeom>
          <a:noFill/>
        </p:spPr>
        <p:txBody>
          <a:bodyPr wrap="square">
            <a:spAutoFit/>
          </a:bodyPr>
          <a:lstStyle/>
          <a:p>
            <a:pPr>
              <a:spcAft>
                <a:spcPts val="1200"/>
              </a:spcAft>
            </a:pPr>
            <a:r>
              <a:rPr lang="en-US" dirty="0">
                <a:solidFill>
                  <a:schemeClr val="bg1"/>
                </a:solidFill>
                <a:latin typeface="Arial Nova" panose="020B0504020202020204" pitchFamily="34" charset="0"/>
              </a:rPr>
              <a:t>Risk-benefit assessment</a:t>
            </a:r>
          </a:p>
          <a:p>
            <a:pPr>
              <a:spcAft>
                <a:spcPts val="1200"/>
              </a:spcAft>
            </a:pPr>
            <a:r>
              <a:rPr lang="en-US" dirty="0">
                <a:solidFill>
                  <a:schemeClr val="bg1"/>
                </a:solidFill>
                <a:latin typeface="Arial Nova" panose="020B0504020202020204" pitchFamily="34" charset="0"/>
              </a:rPr>
              <a:t>Adverse drug effects and Safety</a:t>
            </a:r>
          </a:p>
          <a:p>
            <a:pPr>
              <a:spcAft>
                <a:spcPts val="1200"/>
              </a:spcAft>
            </a:pPr>
            <a:r>
              <a:rPr lang="en-US" dirty="0">
                <a:solidFill>
                  <a:schemeClr val="bg1"/>
                </a:solidFill>
                <a:latin typeface="Arial Nova" panose="020B0504020202020204" pitchFamily="34" charset="0"/>
              </a:rPr>
              <a:t>Post-marketing studies</a:t>
            </a:r>
          </a:p>
          <a:p>
            <a:pPr>
              <a:spcAft>
                <a:spcPts val="1200"/>
              </a:spcAft>
            </a:pPr>
            <a:r>
              <a:rPr lang="en-US" dirty="0">
                <a:solidFill>
                  <a:schemeClr val="bg1"/>
                </a:solidFill>
                <a:latin typeface="Arial Nova" panose="020B0504020202020204" pitchFamily="34" charset="0"/>
              </a:rPr>
              <a:t>Comparative Effectiveness Research</a:t>
            </a:r>
          </a:p>
        </p:txBody>
      </p:sp>
    </p:spTree>
    <p:extLst>
      <p:ext uri="{BB962C8B-B14F-4D97-AF65-F5344CB8AC3E}">
        <p14:creationId xmlns:p14="http://schemas.microsoft.com/office/powerpoint/2010/main" val="2987952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54DC3-8743-21EF-C521-6A279C5AADA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6D2151-8141-84F0-48C8-B1574ED531F2}"/>
              </a:ext>
            </a:extLst>
          </p:cNvPr>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Pharmacoepidemiology goals</a:t>
            </a:r>
          </a:p>
        </p:txBody>
      </p:sp>
      <p:pic>
        <p:nvPicPr>
          <p:cNvPr id="10242" name="Picture 2" descr="Decision Making , Simplified.. Decision making is something which is… | by  Juhee Gandhi | Medium">
            <a:extLst>
              <a:ext uri="{FF2B5EF4-FFF2-40B4-BE49-F238E27FC236}">
                <a16:creationId xmlns:a16="http://schemas.microsoft.com/office/drawing/2014/main" id="{163C93E5-9DC9-046D-989F-A5140D0B41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3155" y="912222"/>
            <a:ext cx="5817689" cy="388005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6F45CBB-F46C-C05A-3FAC-3CDEABE94E6A}"/>
              </a:ext>
            </a:extLst>
          </p:cNvPr>
          <p:cNvSpPr txBox="1"/>
          <p:nvPr/>
        </p:nvSpPr>
        <p:spPr>
          <a:xfrm>
            <a:off x="2133415" y="1276290"/>
            <a:ext cx="4780583" cy="584775"/>
          </a:xfrm>
          <a:prstGeom prst="rect">
            <a:avLst/>
          </a:prstGeom>
          <a:noFill/>
        </p:spPr>
        <p:txBody>
          <a:bodyPr wrap="square">
            <a:spAutoFit/>
          </a:bodyPr>
          <a:lstStyle/>
          <a:p>
            <a:pPr algn="ctr">
              <a:spcAft>
                <a:spcPts val="1200"/>
              </a:spcAft>
            </a:pPr>
            <a:r>
              <a:rPr lang="en-US" sz="3200" b="1" dirty="0">
                <a:solidFill>
                  <a:schemeClr val="tx2">
                    <a:lumMod val="90000"/>
                    <a:lumOff val="10000"/>
                  </a:schemeClr>
                </a:solidFill>
                <a:latin typeface="Arial Nova" panose="020B0504020202020204" pitchFamily="34" charset="0"/>
              </a:rPr>
              <a:t>Decision-making</a:t>
            </a:r>
          </a:p>
        </p:txBody>
      </p:sp>
    </p:spTree>
    <p:extLst>
      <p:ext uri="{BB962C8B-B14F-4D97-AF65-F5344CB8AC3E}">
        <p14:creationId xmlns:p14="http://schemas.microsoft.com/office/powerpoint/2010/main" val="1824827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70792-76D0-4CAB-C857-B28CBE70B3E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9A2960A-25ED-39AF-D7D8-53145D1AEA13}"/>
              </a:ext>
            </a:extLst>
          </p:cNvPr>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Let’s talk about humans…</a:t>
            </a:r>
          </a:p>
        </p:txBody>
      </p:sp>
      <p:pic>
        <p:nvPicPr>
          <p:cNvPr id="7" name="Picture 6">
            <a:extLst>
              <a:ext uri="{FF2B5EF4-FFF2-40B4-BE49-F238E27FC236}">
                <a16:creationId xmlns:a16="http://schemas.microsoft.com/office/drawing/2014/main" id="{4F80E17A-CCE6-511B-CE6F-D3FFAE4EBAB0}"/>
              </a:ext>
            </a:extLst>
          </p:cNvPr>
          <p:cNvPicPr>
            <a:picLocks noChangeAspect="1"/>
          </p:cNvPicPr>
          <p:nvPr/>
        </p:nvPicPr>
        <p:blipFill>
          <a:blip r:embed="rId3"/>
          <a:stretch>
            <a:fillRect/>
          </a:stretch>
        </p:blipFill>
        <p:spPr>
          <a:xfrm>
            <a:off x="2895673" y="1438036"/>
            <a:ext cx="2507878" cy="2507878"/>
          </a:xfrm>
          <a:prstGeom prst="rect">
            <a:avLst/>
          </a:prstGeom>
        </p:spPr>
      </p:pic>
      <p:pic>
        <p:nvPicPr>
          <p:cNvPr id="9" name="Picture 8">
            <a:extLst>
              <a:ext uri="{FF2B5EF4-FFF2-40B4-BE49-F238E27FC236}">
                <a16:creationId xmlns:a16="http://schemas.microsoft.com/office/drawing/2014/main" id="{7A526F40-3B4C-A562-8FAA-5D57C6033EF4}"/>
              </a:ext>
            </a:extLst>
          </p:cNvPr>
          <p:cNvPicPr>
            <a:picLocks noChangeAspect="1"/>
          </p:cNvPicPr>
          <p:nvPr/>
        </p:nvPicPr>
        <p:blipFill>
          <a:blip r:embed="rId4"/>
          <a:stretch>
            <a:fillRect/>
          </a:stretch>
        </p:blipFill>
        <p:spPr>
          <a:xfrm>
            <a:off x="763161" y="939055"/>
            <a:ext cx="1479086" cy="4016287"/>
          </a:xfrm>
          <a:prstGeom prst="rect">
            <a:avLst/>
          </a:prstGeom>
        </p:spPr>
      </p:pic>
      <p:pic>
        <p:nvPicPr>
          <p:cNvPr id="11" name="Picture 10">
            <a:extLst>
              <a:ext uri="{FF2B5EF4-FFF2-40B4-BE49-F238E27FC236}">
                <a16:creationId xmlns:a16="http://schemas.microsoft.com/office/drawing/2014/main" id="{891B8664-8D1C-CA34-B9FE-CCA1BF31DE05}"/>
              </a:ext>
            </a:extLst>
          </p:cNvPr>
          <p:cNvPicPr>
            <a:picLocks noChangeAspect="1"/>
          </p:cNvPicPr>
          <p:nvPr/>
        </p:nvPicPr>
        <p:blipFill>
          <a:blip r:embed="rId5"/>
          <a:stretch>
            <a:fillRect/>
          </a:stretch>
        </p:blipFill>
        <p:spPr>
          <a:xfrm>
            <a:off x="5403551" y="939055"/>
            <a:ext cx="3055482" cy="4204445"/>
          </a:xfrm>
          <a:prstGeom prst="rect">
            <a:avLst/>
          </a:prstGeom>
        </p:spPr>
      </p:pic>
    </p:spTree>
    <p:extLst>
      <p:ext uri="{BB962C8B-B14F-4D97-AF65-F5344CB8AC3E}">
        <p14:creationId xmlns:p14="http://schemas.microsoft.com/office/powerpoint/2010/main" val="272101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66115-E951-DECB-E1B4-6FF64178D18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9719DBA-8601-C2D3-90F2-9FC981457A27}"/>
              </a:ext>
            </a:extLst>
          </p:cNvPr>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Decisions have consequences</a:t>
            </a:r>
          </a:p>
        </p:txBody>
      </p:sp>
      <p:pic>
        <p:nvPicPr>
          <p:cNvPr id="4" name="Picture 3">
            <a:extLst>
              <a:ext uri="{FF2B5EF4-FFF2-40B4-BE49-F238E27FC236}">
                <a16:creationId xmlns:a16="http://schemas.microsoft.com/office/drawing/2014/main" id="{C48F7088-DB20-6700-640D-3F2853675C54}"/>
              </a:ext>
            </a:extLst>
          </p:cNvPr>
          <p:cNvPicPr>
            <a:picLocks noChangeAspect="1"/>
          </p:cNvPicPr>
          <p:nvPr/>
        </p:nvPicPr>
        <p:blipFill>
          <a:blip r:embed="rId3"/>
          <a:stretch>
            <a:fillRect/>
          </a:stretch>
        </p:blipFill>
        <p:spPr>
          <a:xfrm>
            <a:off x="-438215" y="133285"/>
            <a:ext cx="5010215" cy="5010215"/>
          </a:xfrm>
          <a:prstGeom prst="rect">
            <a:avLst/>
          </a:prstGeom>
        </p:spPr>
      </p:pic>
      <p:pic>
        <p:nvPicPr>
          <p:cNvPr id="14338" name="Picture 2" descr="Does anyone else's heart just break when Homer says “I can't afford it” in  this scene. : r/TheSimpsons">
            <a:extLst>
              <a:ext uri="{FF2B5EF4-FFF2-40B4-BE49-F238E27FC236}">
                <a16:creationId xmlns:a16="http://schemas.microsoft.com/office/drawing/2014/main" id="{06D44E93-CA44-8E4B-8BC3-F6B127148B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2657" y="1684381"/>
            <a:ext cx="3429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18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5C2CD-606B-79CC-2483-B8BBFBF4D7D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38E0816-D94D-0D01-3407-1A50BC0041FB}"/>
              </a:ext>
            </a:extLst>
          </p:cNvPr>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Medications are poisons</a:t>
            </a:r>
          </a:p>
        </p:txBody>
      </p:sp>
      <p:sp>
        <p:nvSpPr>
          <p:cNvPr id="4" name="TextBox 3">
            <a:extLst>
              <a:ext uri="{FF2B5EF4-FFF2-40B4-BE49-F238E27FC236}">
                <a16:creationId xmlns:a16="http://schemas.microsoft.com/office/drawing/2014/main" id="{59F81D01-50D6-815B-2133-126AFB58297A}"/>
              </a:ext>
            </a:extLst>
          </p:cNvPr>
          <p:cNvSpPr txBox="1"/>
          <p:nvPr/>
        </p:nvSpPr>
        <p:spPr>
          <a:xfrm>
            <a:off x="532614" y="2001634"/>
            <a:ext cx="4595568" cy="1354217"/>
          </a:xfrm>
          <a:prstGeom prst="rect">
            <a:avLst/>
          </a:prstGeom>
          <a:noFill/>
        </p:spPr>
        <p:txBody>
          <a:bodyPr wrap="square">
            <a:spAutoFit/>
          </a:bodyPr>
          <a:lstStyle/>
          <a:p>
            <a:pPr>
              <a:spcAft>
                <a:spcPts val="1200"/>
              </a:spcAft>
              <a:buNone/>
            </a:pPr>
            <a:r>
              <a:rPr lang="en-US" i="1" dirty="0">
                <a:solidFill>
                  <a:schemeClr val="bg1"/>
                </a:solidFill>
                <a:effectLst/>
                <a:latin typeface="Helvetica" pitchFamily="2" charset="0"/>
              </a:rPr>
              <a:t>“All substances are poisons; there is none which is not a poison. The right dose differentiates a poison from a remedy.”</a:t>
            </a:r>
          </a:p>
          <a:p>
            <a:pPr>
              <a:spcAft>
                <a:spcPts val="1200"/>
              </a:spcAft>
              <a:buNone/>
            </a:pPr>
            <a:r>
              <a:rPr lang="en-US" dirty="0">
                <a:solidFill>
                  <a:schemeClr val="bg1"/>
                </a:solidFill>
                <a:latin typeface="Helvetica" pitchFamily="2" charset="0"/>
              </a:rPr>
              <a:t>- Paracelsus</a:t>
            </a:r>
          </a:p>
        </p:txBody>
      </p:sp>
      <p:pic>
        <p:nvPicPr>
          <p:cNvPr id="15362" name="Picture 2" descr="undefined">
            <a:extLst>
              <a:ext uri="{FF2B5EF4-FFF2-40B4-BE49-F238E27FC236}">
                <a16:creationId xmlns:a16="http://schemas.microsoft.com/office/drawing/2014/main" id="{77E3ED9B-4DB1-67FA-E7A5-1C333B4127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8446" y="1276505"/>
            <a:ext cx="2595449" cy="3258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475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94793-AAD1-9A1C-370A-26610004BF1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E36576-0949-4D52-E3EF-A24229223866}"/>
              </a:ext>
            </a:extLst>
          </p:cNvPr>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Thalidomide case</a:t>
            </a:r>
          </a:p>
        </p:txBody>
      </p:sp>
      <p:sp>
        <p:nvSpPr>
          <p:cNvPr id="14" name="TextBox 13">
            <a:extLst>
              <a:ext uri="{FF2B5EF4-FFF2-40B4-BE49-F238E27FC236}">
                <a16:creationId xmlns:a16="http://schemas.microsoft.com/office/drawing/2014/main" id="{15B895FB-6040-E8AC-6236-BF119C39C1A9}"/>
              </a:ext>
            </a:extLst>
          </p:cNvPr>
          <p:cNvSpPr txBox="1"/>
          <p:nvPr/>
        </p:nvSpPr>
        <p:spPr>
          <a:xfrm>
            <a:off x="85205" y="917965"/>
            <a:ext cx="2862227" cy="3354765"/>
          </a:xfrm>
          <a:prstGeom prst="rect">
            <a:avLst/>
          </a:prstGeom>
          <a:noFill/>
        </p:spPr>
        <p:txBody>
          <a:bodyPr wrap="square">
            <a:spAutoFit/>
          </a:bodyPr>
          <a:lstStyle/>
          <a:p>
            <a:pPr>
              <a:spcAft>
                <a:spcPts val="1200"/>
              </a:spcAft>
            </a:pPr>
            <a:r>
              <a:rPr lang="en-US" sz="1400" dirty="0">
                <a:solidFill>
                  <a:schemeClr val="bg1"/>
                </a:solidFill>
                <a:latin typeface="Arial Nova" panose="020B0504020202020204" pitchFamily="34" charset="0"/>
              </a:rPr>
              <a:t>Thalidomide was used in the 1950s and 1960s for pregnancy-induced nausea/vomiting in Europe</a:t>
            </a:r>
          </a:p>
          <a:p>
            <a:pPr>
              <a:spcAft>
                <a:spcPts val="1200"/>
              </a:spcAft>
            </a:pPr>
            <a:r>
              <a:rPr lang="en-US" sz="1400" dirty="0">
                <a:solidFill>
                  <a:schemeClr val="bg1"/>
                </a:solidFill>
                <a:latin typeface="Arial Nova" panose="020B0504020202020204" pitchFamily="34" charset="0"/>
              </a:rPr>
              <a:t>Pressure to approve its use in US markets, but Dr. Frances Kelsey delayed approval to gather more evidence on its safely profile</a:t>
            </a:r>
          </a:p>
          <a:p>
            <a:pPr>
              <a:spcAft>
                <a:spcPts val="1200"/>
              </a:spcAft>
            </a:pPr>
            <a:r>
              <a:rPr lang="en-US" sz="1400" dirty="0">
                <a:solidFill>
                  <a:schemeClr val="bg1"/>
                </a:solidFill>
                <a:latin typeface="Arial Nova" panose="020B0504020202020204" pitchFamily="34" charset="0"/>
              </a:rPr>
              <a:t>&gt;10,000 children developed phocomelia</a:t>
            </a:r>
          </a:p>
          <a:p>
            <a:pPr>
              <a:spcAft>
                <a:spcPts val="1200"/>
              </a:spcAft>
            </a:pPr>
            <a:r>
              <a:rPr lang="en-US" sz="1400" dirty="0">
                <a:solidFill>
                  <a:schemeClr val="bg1"/>
                </a:solidFill>
                <a:latin typeface="Arial Nova" panose="020B0504020202020204" pitchFamily="34" charset="0"/>
              </a:rPr>
              <a:t>Changed how toxicology was performed for new drugs entering the market</a:t>
            </a:r>
          </a:p>
        </p:txBody>
      </p:sp>
      <p:sp>
        <p:nvSpPr>
          <p:cNvPr id="2" name="TextBox 1">
            <a:extLst>
              <a:ext uri="{FF2B5EF4-FFF2-40B4-BE49-F238E27FC236}">
                <a16:creationId xmlns:a16="http://schemas.microsoft.com/office/drawing/2014/main" id="{AD327090-9325-36B8-24E7-AAE5D68131EE}"/>
              </a:ext>
            </a:extLst>
          </p:cNvPr>
          <p:cNvSpPr txBox="1"/>
          <p:nvPr/>
        </p:nvSpPr>
        <p:spPr>
          <a:xfrm>
            <a:off x="0" y="4512558"/>
            <a:ext cx="9030878" cy="523220"/>
          </a:xfrm>
          <a:prstGeom prst="rect">
            <a:avLst/>
          </a:prstGeom>
          <a:noFill/>
        </p:spPr>
        <p:txBody>
          <a:bodyPr wrap="square">
            <a:spAutoFit/>
          </a:bodyPr>
          <a:lstStyle/>
          <a:p>
            <a:pPr marL="228600" indent="-228600">
              <a:buAutoNum type="arabicPeriod"/>
            </a:pPr>
            <a:r>
              <a:rPr lang="en-US" sz="700" dirty="0">
                <a:solidFill>
                  <a:schemeClr val="bg1"/>
                </a:solidFill>
                <a:latin typeface="Arial" panose="020B0604020202020204" pitchFamily="34" charset="0"/>
                <a:cs typeface="Arial" panose="020B0604020202020204" pitchFamily="34" charset="0"/>
              </a:rPr>
              <a:t>Kim JH, </a:t>
            </a:r>
            <a:r>
              <a:rPr lang="en-US" sz="700" dirty="0" err="1">
                <a:solidFill>
                  <a:schemeClr val="bg1"/>
                </a:solidFill>
                <a:latin typeface="Arial" panose="020B0604020202020204" pitchFamily="34" charset="0"/>
                <a:cs typeface="Arial" panose="020B0604020202020204" pitchFamily="34" charset="0"/>
              </a:rPr>
              <a:t>Scialli</a:t>
            </a:r>
            <a:r>
              <a:rPr lang="en-US" sz="700" dirty="0">
                <a:solidFill>
                  <a:schemeClr val="bg1"/>
                </a:solidFill>
                <a:latin typeface="Arial" panose="020B0604020202020204" pitchFamily="34" charset="0"/>
                <a:cs typeface="Arial" panose="020B0604020202020204" pitchFamily="34" charset="0"/>
              </a:rPr>
              <a:t> AR. Thalidomide: the tragedy of birth defects and the effective treatment of disease [published correction appears in </a:t>
            </a:r>
            <a:r>
              <a:rPr lang="en-US" sz="700" dirty="0" err="1">
                <a:solidFill>
                  <a:schemeClr val="bg1"/>
                </a:solidFill>
                <a:latin typeface="Arial" panose="020B0604020202020204" pitchFamily="34" charset="0"/>
                <a:cs typeface="Arial" panose="020B0604020202020204" pitchFamily="34" charset="0"/>
              </a:rPr>
              <a:t>Toxicol</a:t>
            </a:r>
            <a:r>
              <a:rPr lang="en-US" sz="700" dirty="0">
                <a:solidFill>
                  <a:schemeClr val="bg1"/>
                </a:solidFill>
                <a:latin typeface="Arial" panose="020B0604020202020204" pitchFamily="34" charset="0"/>
                <a:cs typeface="Arial" panose="020B0604020202020204" pitchFamily="34" charset="0"/>
              </a:rPr>
              <a:t> Sci. 2012 Feb;125(2):613]. </a:t>
            </a:r>
            <a:r>
              <a:rPr lang="en-US" sz="700" dirty="0" err="1">
                <a:solidFill>
                  <a:schemeClr val="bg1"/>
                </a:solidFill>
                <a:latin typeface="Arial" panose="020B0604020202020204" pitchFamily="34" charset="0"/>
                <a:cs typeface="Arial" panose="020B0604020202020204" pitchFamily="34" charset="0"/>
              </a:rPr>
              <a:t>Toxicol</a:t>
            </a:r>
            <a:r>
              <a:rPr lang="en-US" sz="700" dirty="0">
                <a:solidFill>
                  <a:schemeClr val="bg1"/>
                </a:solidFill>
                <a:latin typeface="Arial" panose="020B0604020202020204" pitchFamily="34" charset="0"/>
                <a:cs typeface="Arial" panose="020B0604020202020204" pitchFamily="34" charset="0"/>
              </a:rPr>
              <a:t> Sci. 2011;122(1):1-6. doi:10.1093/</a:t>
            </a:r>
            <a:r>
              <a:rPr lang="en-US" sz="700" dirty="0" err="1">
                <a:solidFill>
                  <a:schemeClr val="bg1"/>
                </a:solidFill>
                <a:latin typeface="Arial" panose="020B0604020202020204" pitchFamily="34" charset="0"/>
                <a:cs typeface="Arial" panose="020B0604020202020204" pitchFamily="34" charset="0"/>
              </a:rPr>
              <a:t>toxsci</a:t>
            </a:r>
            <a:r>
              <a:rPr lang="en-US" sz="700" dirty="0">
                <a:solidFill>
                  <a:schemeClr val="bg1"/>
                </a:solidFill>
                <a:latin typeface="Arial" panose="020B0604020202020204" pitchFamily="34" charset="0"/>
                <a:cs typeface="Arial" panose="020B0604020202020204" pitchFamily="34" charset="0"/>
              </a:rPr>
              <a:t>/kfr088</a:t>
            </a:r>
          </a:p>
          <a:p>
            <a:pPr marL="228600" indent="-228600">
              <a:buAutoNum type="arabicPeriod"/>
            </a:pPr>
            <a:r>
              <a:rPr lang="en-US" sz="700" dirty="0" err="1">
                <a:solidFill>
                  <a:schemeClr val="bg1"/>
                </a:solidFill>
                <a:latin typeface="Arial" panose="020B0604020202020204" pitchFamily="34" charset="0"/>
                <a:cs typeface="Arial" panose="020B0604020202020204" pitchFamily="34" charset="0"/>
              </a:rPr>
              <a:t>Vargesson</a:t>
            </a:r>
            <a:r>
              <a:rPr lang="en-US" sz="700" dirty="0">
                <a:solidFill>
                  <a:schemeClr val="bg1"/>
                </a:solidFill>
                <a:latin typeface="Arial" panose="020B0604020202020204" pitchFamily="34" charset="0"/>
                <a:cs typeface="Arial" panose="020B0604020202020204" pitchFamily="34" charset="0"/>
              </a:rPr>
              <a:t> N, Stephens T. Thalidomide: history, withdrawal, renaissance, and safety concerns. Expert </a:t>
            </a:r>
            <a:r>
              <a:rPr lang="en-US" sz="700" dirty="0" err="1">
                <a:solidFill>
                  <a:schemeClr val="bg1"/>
                </a:solidFill>
                <a:latin typeface="Arial" panose="020B0604020202020204" pitchFamily="34" charset="0"/>
                <a:cs typeface="Arial" panose="020B0604020202020204" pitchFamily="34" charset="0"/>
              </a:rPr>
              <a:t>Opin</a:t>
            </a:r>
            <a:r>
              <a:rPr lang="en-US" sz="700" dirty="0">
                <a:solidFill>
                  <a:schemeClr val="bg1"/>
                </a:solidFill>
                <a:latin typeface="Arial" panose="020B0604020202020204" pitchFamily="34" charset="0"/>
                <a:cs typeface="Arial" panose="020B0604020202020204" pitchFamily="34" charset="0"/>
              </a:rPr>
              <a:t> Drug Saf. 2021;20(12):1455-1457. doi:10.1080/14740338.2021.1991307</a:t>
            </a:r>
          </a:p>
          <a:p>
            <a:pPr marL="228600" indent="-228600">
              <a:buFontTx/>
              <a:buAutoNum type="arabicPeriod"/>
            </a:pPr>
            <a:r>
              <a:rPr lang="en-US" sz="700" dirty="0">
                <a:solidFill>
                  <a:schemeClr val="bg1"/>
                </a:solidFill>
                <a:latin typeface="Arial" panose="020B0604020202020204" pitchFamily="34" charset="0"/>
                <a:cs typeface="Arial" panose="020B0604020202020204" pitchFamily="34" charset="0"/>
              </a:rPr>
              <a:t>Kelsey FO. Thalidomide update: regulatory aspects. Teratology. 1988;38(3):221-226. doi:10.1002/tera.1420380305</a:t>
            </a:r>
          </a:p>
        </p:txBody>
      </p:sp>
      <p:pic>
        <p:nvPicPr>
          <p:cNvPr id="1026" name="Picture 2" descr="Frances Oldham Kelsey - Wikipedia">
            <a:extLst>
              <a:ext uri="{FF2B5EF4-FFF2-40B4-BE49-F238E27FC236}">
                <a16:creationId xmlns:a16="http://schemas.microsoft.com/office/drawing/2014/main" id="{6EF53826-380B-E383-3177-A02A4086B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7327" y="889667"/>
            <a:ext cx="1235604" cy="16820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defined">
            <a:extLst>
              <a:ext uri="{FF2B5EF4-FFF2-40B4-BE49-F238E27FC236}">
                <a16:creationId xmlns:a16="http://schemas.microsoft.com/office/drawing/2014/main" id="{8F157D21-E68C-F05C-89DC-D92F66EE4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2509" y="889667"/>
            <a:ext cx="2760798" cy="14902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undefined">
            <a:extLst>
              <a:ext uri="{FF2B5EF4-FFF2-40B4-BE49-F238E27FC236}">
                <a16:creationId xmlns:a16="http://schemas.microsoft.com/office/drawing/2014/main" id="{7CB83B77-D4C3-D13F-2A7F-25F15C2839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2509" y="2456920"/>
            <a:ext cx="2760798" cy="17868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ndefined">
            <a:extLst>
              <a:ext uri="{FF2B5EF4-FFF2-40B4-BE49-F238E27FC236}">
                <a16:creationId xmlns:a16="http://schemas.microsoft.com/office/drawing/2014/main" id="{9823EFD4-E5B8-5DB2-0167-036B5871D7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1569" y="1403900"/>
            <a:ext cx="1670745" cy="229958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ndefined">
            <a:extLst>
              <a:ext uri="{FF2B5EF4-FFF2-40B4-BE49-F238E27FC236}">
                <a16:creationId xmlns:a16="http://schemas.microsoft.com/office/drawing/2014/main" id="{8D165F5B-B010-626A-9B49-01D2931D66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7011" y="2605802"/>
            <a:ext cx="1215919" cy="15796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64943BA-08FA-6020-709A-0C1B8CB8E7C9}"/>
              </a:ext>
            </a:extLst>
          </p:cNvPr>
          <p:cNvSpPr txBox="1"/>
          <p:nvPr/>
        </p:nvSpPr>
        <p:spPr>
          <a:xfrm>
            <a:off x="3722427" y="179950"/>
            <a:ext cx="4620293" cy="646331"/>
          </a:xfrm>
          <a:prstGeom prst="rect">
            <a:avLst/>
          </a:prstGeom>
          <a:noFill/>
        </p:spPr>
        <p:txBody>
          <a:bodyPr wrap="square">
            <a:spAutoFit/>
          </a:bodyPr>
          <a:lstStyle/>
          <a:p>
            <a:pPr>
              <a:buNone/>
            </a:pPr>
            <a:r>
              <a:rPr lang="en-US" sz="1200" b="1" i="1" dirty="0">
                <a:solidFill>
                  <a:schemeClr val="tx2">
                    <a:lumMod val="90000"/>
                    <a:lumOff val="10000"/>
                  </a:schemeClr>
                </a:solidFill>
                <a:effectLst/>
                <a:latin typeface="Arial" panose="020B0604020202020204" pitchFamily="34" charset="0"/>
                <a:cs typeface="Arial" panose="020B0604020202020204" pitchFamily="34" charset="0"/>
              </a:rPr>
              <a:t>“Deficiencies in all areas were found during the initial review of the thalidomide application and in several subsequent resubmissions.” – Kelsey (1988)</a:t>
            </a:r>
          </a:p>
        </p:txBody>
      </p:sp>
    </p:spTree>
    <p:extLst>
      <p:ext uri="{BB962C8B-B14F-4D97-AF65-F5344CB8AC3E}">
        <p14:creationId xmlns:p14="http://schemas.microsoft.com/office/powerpoint/2010/main" val="186300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A5C81-A6B6-BBA6-1308-CF49B8FE7A4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568A16-1C40-7E18-A182-D308871B0766}"/>
              </a:ext>
            </a:extLst>
          </p:cNvPr>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Costs associated with drug adverse events</a:t>
            </a:r>
          </a:p>
        </p:txBody>
      </p:sp>
      <p:sp>
        <p:nvSpPr>
          <p:cNvPr id="14" name="TextBox 13">
            <a:extLst>
              <a:ext uri="{FF2B5EF4-FFF2-40B4-BE49-F238E27FC236}">
                <a16:creationId xmlns:a16="http://schemas.microsoft.com/office/drawing/2014/main" id="{76AA09C4-B535-C306-4559-0A8C521F18AA}"/>
              </a:ext>
            </a:extLst>
          </p:cNvPr>
          <p:cNvSpPr txBox="1"/>
          <p:nvPr/>
        </p:nvSpPr>
        <p:spPr>
          <a:xfrm>
            <a:off x="323850" y="1023482"/>
            <a:ext cx="8197850" cy="2215991"/>
          </a:xfrm>
          <a:prstGeom prst="rect">
            <a:avLst/>
          </a:prstGeom>
          <a:noFill/>
        </p:spPr>
        <p:txBody>
          <a:bodyPr wrap="square">
            <a:spAutoFit/>
          </a:bodyPr>
          <a:lstStyle/>
          <a:p>
            <a:pPr>
              <a:spcAft>
                <a:spcPts val="1200"/>
              </a:spcAft>
            </a:pPr>
            <a:r>
              <a:rPr lang="en-US" dirty="0">
                <a:solidFill>
                  <a:schemeClr val="bg1"/>
                </a:solidFill>
                <a:latin typeface="Arial Nova" panose="020B0504020202020204" pitchFamily="34" charset="0"/>
              </a:rPr>
              <a:t>Between 2014 and 2018, a total of 5113 outpatient onset adverse drug reactions (ADRs) were report to the VA Adverse Drug Event Reporting System (VADERS)</a:t>
            </a:r>
            <a:r>
              <a:rPr lang="en-US" baseline="30000" dirty="0">
                <a:solidFill>
                  <a:schemeClr val="bg1"/>
                </a:solidFill>
                <a:latin typeface="Arial Nova" panose="020B0504020202020204" pitchFamily="34" charset="0"/>
              </a:rPr>
              <a:t>[1]</a:t>
            </a:r>
          </a:p>
          <a:p>
            <a:pPr>
              <a:spcAft>
                <a:spcPts val="1200"/>
              </a:spcAft>
            </a:pPr>
            <a:r>
              <a:rPr lang="en-US" dirty="0">
                <a:solidFill>
                  <a:schemeClr val="bg1"/>
                </a:solidFill>
                <a:latin typeface="Arial Nova" panose="020B0504020202020204" pitchFamily="34" charset="0"/>
              </a:rPr>
              <a:t>Of which 2792 (~55%) ADRs resulted in hospitalization</a:t>
            </a:r>
          </a:p>
          <a:p>
            <a:pPr>
              <a:spcAft>
                <a:spcPts val="1200"/>
              </a:spcAft>
            </a:pPr>
            <a:r>
              <a:rPr lang="en-US" dirty="0">
                <a:solidFill>
                  <a:schemeClr val="bg1"/>
                </a:solidFill>
                <a:latin typeface="Arial Nova" panose="020B0504020202020204" pitchFamily="34" charset="0"/>
              </a:rPr>
              <a:t>Enoxaparin-hemorrhage (drug-ADR) pairing was associated with $29,535</a:t>
            </a:r>
          </a:p>
          <a:p>
            <a:pPr>
              <a:spcAft>
                <a:spcPts val="1200"/>
              </a:spcAft>
            </a:pPr>
            <a:r>
              <a:rPr lang="en-US" dirty="0">
                <a:solidFill>
                  <a:schemeClr val="bg1"/>
                </a:solidFill>
                <a:latin typeface="Arial Nova" panose="020B0504020202020204" pitchFamily="34" charset="0"/>
              </a:rPr>
              <a:t>Hydrochlorothiazide/lisinopril-angioedema pairing was associated with $6951 </a:t>
            </a:r>
          </a:p>
        </p:txBody>
      </p:sp>
      <p:sp>
        <p:nvSpPr>
          <p:cNvPr id="2" name="TextBox 1">
            <a:extLst>
              <a:ext uri="{FF2B5EF4-FFF2-40B4-BE49-F238E27FC236}">
                <a16:creationId xmlns:a16="http://schemas.microsoft.com/office/drawing/2014/main" id="{B65B60D8-6F7B-5A05-333F-6E6B7F6166B1}"/>
              </a:ext>
            </a:extLst>
          </p:cNvPr>
          <p:cNvSpPr txBox="1"/>
          <p:nvPr/>
        </p:nvSpPr>
        <p:spPr>
          <a:xfrm>
            <a:off x="70832" y="4447511"/>
            <a:ext cx="6348822" cy="507831"/>
          </a:xfrm>
          <a:prstGeom prst="rect">
            <a:avLst/>
          </a:prstGeom>
          <a:noFill/>
        </p:spPr>
        <p:txBody>
          <a:bodyPr wrap="square">
            <a:spAutoFit/>
          </a:bodyPr>
          <a:lstStyle/>
          <a:p>
            <a:r>
              <a:rPr lang="en-US" sz="900" dirty="0">
                <a:solidFill>
                  <a:schemeClr val="bg1"/>
                </a:solidFill>
                <a:latin typeface="Arial" panose="020B0604020202020204" pitchFamily="34" charset="0"/>
                <a:cs typeface="Arial" panose="020B0604020202020204" pitchFamily="34" charset="0"/>
              </a:rPr>
              <a:t>1. Aspinall SL, Vu M, Moore V, Jiang R, Au A, Bounthavong M, Glassman PA. Estimated Costs of Severe Adverse Drug Reactions Resulting in Hospitalization in the Veterans Health Administration. JAMA </a:t>
            </a:r>
            <a:r>
              <a:rPr lang="en-US" sz="900" dirty="0" err="1">
                <a:solidFill>
                  <a:schemeClr val="bg1"/>
                </a:solidFill>
                <a:latin typeface="Arial" panose="020B0604020202020204" pitchFamily="34" charset="0"/>
                <a:cs typeface="Arial" panose="020B0604020202020204" pitchFamily="34" charset="0"/>
              </a:rPr>
              <a:t>Netw</a:t>
            </a:r>
            <a:r>
              <a:rPr lang="en-US" sz="900" dirty="0">
                <a:solidFill>
                  <a:schemeClr val="bg1"/>
                </a:solidFill>
                <a:latin typeface="Arial" panose="020B0604020202020204" pitchFamily="34" charset="0"/>
                <a:cs typeface="Arial" panose="020B0604020202020204" pitchFamily="34" charset="0"/>
              </a:rPr>
              <a:t> Open. 2022 Feb 1;5(2):e2147909. </a:t>
            </a:r>
            <a:r>
              <a:rPr lang="en-US" sz="900" dirty="0" err="1">
                <a:solidFill>
                  <a:schemeClr val="bg1"/>
                </a:solidFill>
                <a:latin typeface="Arial" panose="020B0604020202020204" pitchFamily="34" charset="0"/>
                <a:cs typeface="Arial" panose="020B0604020202020204" pitchFamily="34" charset="0"/>
              </a:rPr>
              <a:t>doi</a:t>
            </a:r>
            <a:r>
              <a:rPr lang="en-US" sz="900" dirty="0">
                <a:solidFill>
                  <a:schemeClr val="bg1"/>
                </a:solidFill>
                <a:latin typeface="Arial" panose="020B0604020202020204" pitchFamily="34" charset="0"/>
                <a:cs typeface="Arial" panose="020B0604020202020204" pitchFamily="34" charset="0"/>
              </a:rPr>
              <a:t>: 10.1001/jamanetworkopen.2021.47909. PMID: 35142836; PMCID: PMC8832171.</a:t>
            </a:r>
          </a:p>
        </p:txBody>
      </p:sp>
    </p:spTree>
    <p:extLst>
      <p:ext uri="{BB962C8B-B14F-4D97-AF65-F5344CB8AC3E}">
        <p14:creationId xmlns:p14="http://schemas.microsoft.com/office/powerpoint/2010/main" val="3934332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E27BB-6626-0E24-C0FC-344D6775405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926BB7-19D1-CFF1-4F82-0034ED79E370}"/>
              </a:ext>
            </a:extLst>
          </p:cNvPr>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Drug-related morbidity and mortality</a:t>
            </a:r>
          </a:p>
        </p:txBody>
      </p:sp>
      <p:sp>
        <p:nvSpPr>
          <p:cNvPr id="14" name="TextBox 13">
            <a:extLst>
              <a:ext uri="{FF2B5EF4-FFF2-40B4-BE49-F238E27FC236}">
                <a16:creationId xmlns:a16="http://schemas.microsoft.com/office/drawing/2014/main" id="{D799018F-C48F-199A-A190-B79791804BC8}"/>
              </a:ext>
            </a:extLst>
          </p:cNvPr>
          <p:cNvSpPr txBox="1"/>
          <p:nvPr/>
        </p:nvSpPr>
        <p:spPr>
          <a:xfrm>
            <a:off x="295570" y="1052864"/>
            <a:ext cx="8197850" cy="2646878"/>
          </a:xfrm>
          <a:prstGeom prst="rect">
            <a:avLst/>
          </a:prstGeom>
          <a:noFill/>
        </p:spPr>
        <p:txBody>
          <a:bodyPr wrap="square">
            <a:spAutoFit/>
          </a:bodyPr>
          <a:lstStyle/>
          <a:p>
            <a:pPr>
              <a:spcAft>
                <a:spcPts val="1200"/>
              </a:spcAft>
            </a:pPr>
            <a:r>
              <a:rPr lang="en-US" dirty="0">
                <a:solidFill>
                  <a:schemeClr val="bg1"/>
                </a:solidFill>
                <a:latin typeface="Arial Nova" panose="020B0504020202020204" pitchFamily="34" charset="0"/>
              </a:rPr>
              <a:t>Sub-optimal therapy (e.g., non-adherence) is associated with negative externalities</a:t>
            </a:r>
          </a:p>
          <a:p>
            <a:pPr>
              <a:spcAft>
                <a:spcPts val="1200"/>
              </a:spcAft>
            </a:pPr>
            <a:r>
              <a:rPr lang="en-US" dirty="0">
                <a:solidFill>
                  <a:schemeClr val="bg1"/>
                </a:solidFill>
                <a:latin typeface="Arial Nova" panose="020B0504020202020204" pitchFamily="34" charset="0"/>
              </a:rPr>
              <a:t>Estimated annual cost of sub-optimal therapies was $528.4 billion (2016US$)</a:t>
            </a:r>
            <a:r>
              <a:rPr lang="en-US" baseline="30000" dirty="0">
                <a:solidFill>
                  <a:schemeClr val="bg1"/>
                </a:solidFill>
                <a:latin typeface="Arial Nova" panose="020B0504020202020204" pitchFamily="34" charset="0"/>
              </a:rPr>
              <a:t>[1]</a:t>
            </a:r>
          </a:p>
          <a:p>
            <a:pPr>
              <a:spcAft>
                <a:spcPts val="1200"/>
              </a:spcAft>
            </a:pPr>
            <a:r>
              <a:rPr lang="en-US" dirty="0">
                <a:solidFill>
                  <a:schemeClr val="bg1"/>
                </a:solidFill>
                <a:latin typeface="Arial Nova" panose="020B0504020202020204" pitchFamily="34" charset="0"/>
              </a:rPr>
              <a:t>Approximately 16% of total US health-related expenditures in 2016</a:t>
            </a:r>
          </a:p>
          <a:p>
            <a:pPr>
              <a:spcAft>
                <a:spcPts val="1200"/>
              </a:spcAft>
            </a:pPr>
            <a:r>
              <a:rPr lang="en-US" dirty="0">
                <a:solidFill>
                  <a:schemeClr val="bg1"/>
                </a:solidFill>
                <a:latin typeface="Arial Nova" panose="020B0504020202020204" pitchFamily="34" charset="0"/>
              </a:rPr>
              <a:t>Individuals who experience treatment failure were associated with $2481; new medical problem, $2610; and both, $2572, annually</a:t>
            </a:r>
          </a:p>
          <a:p>
            <a:pPr>
              <a:spcAft>
                <a:spcPts val="1200"/>
              </a:spcAft>
            </a:pPr>
            <a:endParaRPr lang="en-US" dirty="0">
              <a:solidFill>
                <a:schemeClr val="bg1"/>
              </a:solidFill>
              <a:latin typeface="Arial Nova" panose="020B0504020202020204" pitchFamily="34" charset="0"/>
            </a:endParaRPr>
          </a:p>
        </p:txBody>
      </p:sp>
      <p:sp>
        <p:nvSpPr>
          <p:cNvPr id="2" name="TextBox 1">
            <a:extLst>
              <a:ext uri="{FF2B5EF4-FFF2-40B4-BE49-F238E27FC236}">
                <a16:creationId xmlns:a16="http://schemas.microsoft.com/office/drawing/2014/main" id="{B02A0243-F5AA-C21C-C666-02D7E0956307}"/>
              </a:ext>
            </a:extLst>
          </p:cNvPr>
          <p:cNvSpPr txBox="1"/>
          <p:nvPr/>
        </p:nvSpPr>
        <p:spPr>
          <a:xfrm>
            <a:off x="165100" y="4661276"/>
            <a:ext cx="5135446" cy="369332"/>
          </a:xfrm>
          <a:prstGeom prst="rect">
            <a:avLst/>
          </a:prstGeom>
          <a:noFill/>
        </p:spPr>
        <p:txBody>
          <a:bodyPr wrap="square">
            <a:spAutoFit/>
          </a:bodyPr>
          <a:lstStyle/>
          <a:p>
            <a:r>
              <a:rPr lang="en-US" sz="900" b="0" i="0" dirty="0">
                <a:solidFill>
                  <a:schemeClr val="bg1"/>
                </a:solidFill>
                <a:effectLst/>
                <a:latin typeface="Arial" panose="020B0604020202020204" pitchFamily="34" charset="0"/>
                <a:cs typeface="Arial" panose="020B0604020202020204" pitchFamily="34" charset="0"/>
              </a:rPr>
              <a:t>1. Watanabe JH, McInnis T, Hirsch JD. Cost of Prescription Drug-Related Morbidity and Mortality. </a:t>
            </a:r>
            <a:r>
              <a:rPr lang="en-US" sz="900" b="0" i="1" dirty="0">
                <a:solidFill>
                  <a:schemeClr val="bg1"/>
                </a:solidFill>
                <a:effectLst/>
                <a:latin typeface="Arial" panose="020B0604020202020204" pitchFamily="34" charset="0"/>
                <a:cs typeface="Arial" panose="020B0604020202020204" pitchFamily="34" charset="0"/>
              </a:rPr>
              <a:t>Ann </a:t>
            </a:r>
            <a:r>
              <a:rPr lang="en-US" sz="900" b="0" i="1" dirty="0" err="1">
                <a:solidFill>
                  <a:schemeClr val="bg1"/>
                </a:solidFill>
                <a:effectLst/>
                <a:latin typeface="Arial" panose="020B0604020202020204" pitchFamily="34" charset="0"/>
                <a:cs typeface="Arial" panose="020B0604020202020204" pitchFamily="34" charset="0"/>
              </a:rPr>
              <a:t>Pharmacother</a:t>
            </a:r>
            <a:r>
              <a:rPr lang="en-US" sz="900" b="0" i="0" dirty="0">
                <a:solidFill>
                  <a:schemeClr val="bg1"/>
                </a:solidFill>
                <a:effectLst/>
                <a:latin typeface="Arial" panose="020B0604020202020204" pitchFamily="34" charset="0"/>
                <a:cs typeface="Arial" panose="020B0604020202020204" pitchFamily="34" charset="0"/>
              </a:rPr>
              <a:t>. 2018;52(9):829-837. doi:10.1177/1060028018765159</a:t>
            </a:r>
            <a:endParaRPr lang="en-US" sz="9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9694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0C2A2-98EF-413A-0D43-CA29FB1C62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5E06FB9-184F-ADD6-0233-615D2E3B5FCA}"/>
              </a:ext>
            </a:extLst>
          </p:cNvPr>
          <p:cNvSpPr>
            <a:spLocks noGrp="1"/>
          </p:cNvSpPr>
          <p:nvPr>
            <p:ph type="ctrTitle"/>
          </p:nvPr>
        </p:nvSpPr>
        <p:spPr>
          <a:xfrm>
            <a:off x="165100" y="188158"/>
            <a:ext cx="8717214" cy="608855"/>
          </a:xfrm>
        </p:spPr>
        <p:txBody>
          <a:bodyPr/>
          <a:lstStyle/>
          <a:p>
            <a:pPr>
              <a:lnSpc>
                <a:spcPct val="100000"/>
              </a:lnSpc>
            </a:pPr>
            <a:r>
              <a:rPr lang="en-US" sz="2000" dirty="0">
                <a:latin typeface="Arial Nova" panose="020B0504020202020204" pitchFamily="34" charset="0"/>
              </a:rPr>
              <a:t>medication errors (related to pharmacoepidemiology) </a:t>
            </a:r>
          </a:p>
        </p:txBody>
      </p:sp>
      <p:sp>
        <p:nvSpPr>
          <p:cNvPr id="14" name="TextBox 13">
            <a:extLst>
              <a:ext uri="{FF2B5EF4-FFF2-40B4-BE49-F238E27FC236}">
                <a16:creationId xmlns:a16="http://schemas.microsoft.com/office/drawing/2014/main" id="{D9C917D3-366F-A807-0DFC-793A1ED5E4AC}"/>
              </a:ext>
            </a:extLst>
          </p:cNvPr>
          <p:cNvSpPr txBox="1"/>
          <p:nvPr/>
        </p:nvSpPr>
        <p:spPr>
          <a:xfrm>
            <a:off x="165100" y="860452"/>
            <a:ext cx="8120903" cy="800219"/>
          </a:xfrm>
          <a:prstGeom prst="rect">
            <a:avLst/>
          </a:prstGeom>
          <a:noFill/>
        </p:spPr>
        <p:txBody>
          <a:bodyPr wrap="square">
            <a:spAutoFit/>
          </a:bodyPr>
          <a:lstStyle/>
          <a:p>
            <a:pPr algn="ctr">
              <a:spcAft>
                <a:spcPts val="1200"/>
              </a:spcAft>
            </a:pPr>
            <a:r>
              <a:rPr lang="en-US" dirty="0">
                <a:solidFill>
                  <a:schemeClr val="bg1"/>
                </a:solidFill>
                <a:latin typeface="Arial Nova" panose="020B0504020202020204" pitchFamily="34" charset="0"/>
              </a:rPr>
              <a:t>“</a:t>
            </a:r>
            <a:r>
              <a:rPr lang="en-US" i="1" dirty="0">
                <a:solidFill>
                  <a:schemeClr val="bg1"/>
                </a:solidFill>
                <a:latin typeface="Arial Nova" panose="020B0504020202020204" pitchFamily="34" charset="0"/>
              </a:rPr>
              <a:t>To err is human: building a safe health system</a:t>
            </a:r>
            <a:r>
              <a:rPr lang="en-US" dirty="0">
                <a:solidFill>
                  <a:schemeClr val="bg1"/>
                </a:solidFill>
                <a:latin typeface="Arial Nova" panose="020B0504020202020204" pitchFamily="34" charset="0"/>
              </a:rPr>
              <a:t>”</a:t>
            </a:r>
            <a:r>
              <a:rPr lang="en-US" baseline="30000" dirty="0">
                <a:solidFill>
                  <a:schemeClr val="bg1"/>
                </a:solidFill>
                <a:latin typeface="Arial Nova" panose="020B0504020202020204" pitchFamily="34" charset="0"/>
              </a:rPr>
              <a:t>[1]</a:t>
            </a:r>
          </a:p>
          <a:p>
            <a:pPr algn="ctr">
              <a:spcAft>
                <a:spcPts val="1200"/>
              </a:spcAft>
            </a:pPr>
            <a:r>
              <a:rPr lang="en-US" dirty="0">
                <a:solidFill>
                  <a:schemeClr val="bg1"/>
                </a:solidFill>
                <a:latin typeface="Arial Nova" panose="020B0504020202020204" pitchFamily="34" charset="0"/>
              </a:rPr>
              <a:t>Focus is on the system, not the person</a:t>
            </a:r>
          </a:p>
        </p:txBody>
      </p:sp>
      <p:sp>
        <p:nvSpPr>
          <p:cNvPr id="4" name="TextBox 3">
            <a:extLst>
              <a:ext uri="{FF2B5EF4-FFF2-40B4-BE49-F238E27FC236}">
                <a16:creationId xmlns:a16="http://schemas.microsoft.com/office/drawing/2014/main" id="{60D4D0FC-D900-036A-75B1-98E9B1EA21F5}"/>
              </a:ext>
            </a:extLst>
          </p:cNvPr>
          <p:cNvSpPr txBox="1"/>
          <p:nvPr/>
        </p:nvSpPr>
        <p:spPr>
          <a:xfrm>
            <a:off x="1120" y="4639610"/>
            <a:ext cx="4771838" cy="477054"/>
          </a:xfrm>
          <a:prstGeom prst="rect">
            <a:avLst/>
          </a:prstGeom>
          <a:noFill/>
        </p:spPr>
        <p:txBody>
          <a:bodyPr wrap="square">
            <a:spAutoFit/>
          </a:bodyPr>
          <a:lstStyle/>
          <a:p>
            <a:pPr marL="228600" indent="-228600">
              <a:buAutoNum type="arabicPeriod"/>
            </a:pPr>
            <a:r>
              <a:rPr lang="en-US" sz="500" dirty="0">
                <a:solidFill>
                  <a:schemeClr val="bg1"/>
                </a:solidFill>
                <a:latin typeface="Arial" panose="020B0604020202020204" pitchFamily="34" charset="0"/>
                <a:cs typeface="Arial" panose="020B0604020202020204" pitchFamily="34" charset="0"/>
              </a:rPr>
              <a:t>Institute of Medicine (US) Committee on Quality of Health Care in America, Kohn LT, Corrigan JM, Donaldson MS, eds. To Err is Human: Building a Safer Health System. Washington (DC): National Academies Press (US); 2000.</a:t>
            </a:r>
          </a:p>
          <a:p>
            <a:pPr marL="228600" indent="-228600">
              <a:buFontTx/>
              <a:buAutoNum type="arabicPeriod"/>
            </a:pPr>
            <a:r>
              <a:rPr lang="en-US" sz="500" dirty="0">
                <a:solidFill>
                  <a:schemeClr val="bg1"/>
                </a:solidFill>
                <a:latin typeface="Arial" panose="020B0604020202020204" pitchFamily="34" charset="0"/>
                <a:cs typeface="Arial" panose="020B0604020202020204" pitchFamily="34" charset="0"/>
              </a:rPr>
              <a:t>Medina E. “Ex-Nurse Convicted in Fatal Medication Error Gets Probation.” New York Times. 15 May 2022. (</a:t>
            </a:r>
            <a:r>
              <a:rPr lang="en-US" sz="500" dirty="0">
                <a:solidFill>
                  <a:schemeClr val="bg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link</a:t>
            </a:r>
            <a:r>
              <a:rPr lang="en-US" sz="500" dirty="0">
                <a:solidFill>
                  <a:schemeClr val="bg1"/>
                </a:solidFill>
                <a:latin typeface="Arial" panose="020B0604020202020204" pitchFamily="34" charset="0"/>
                <a:cs typeface="Arial" panose="020B0604020202020204" pitchFamily="34" charset="0"/>
              </a:rPr>
              <a:t>)</a:t>
            </a:r>
          </a:p>
          <a:p>
            <a:pPr marL="228600" indent="-228600">
              <a:buAutoNum type="arabicPeriod"/>
            </a:pPr>
            <a:r>
              <a:rPr lang="en-US" sz="500" dirty="0">
                <a:solidFill>
                  <a:schemeClr val="bg1"/>
                </a:solidFill>
                <a:latin typeface="Arial" panose="020B0604020202020204" pitchFamily="34" charset="0"/>
                <a:cs typeface="Arial" panose="020B0604020202020204" pitchFamily="34" charset="0"/>
              </a:rPr>
              <a:t>Palowski A. ”Should a nurse’s medical error be considered a crime? TODAY. 13 May 2022. (</a:t>
            </a:r>
            <a:r>
              <a:rPr lang="en-US" sz="500" dirty="0">
                <a:solidFill>
                  <a:schemeClr val="bg1"/>
                </a:solidFill>
                <a:latin typeface="Arial" panose="020B060402020202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link</a:t>
            </a:r>
            <a:r>
              <a:rPr lang="en-US" sz="500" dirty="0">
                <a:solidFill>
                  <a:schemeClr val="bg1"/>
                </a:solidFill>
                <a:latin typeface="Arial" panose="020B0604020202020204" pitchFamily="34" charset="0"/>
                <a:cs typeface="Arial" panose="020B0604020202020204" pitchFamily="34" charset="0"/>
              </a:rPr>
              <a:t>)</a:t>
            </a:r>
          </a:p>
          <a:p>
            <a:pPr marL="228600" indent="-228600">
              <a:buAutoNum type="arabicPeriod"/>
            </a:pPr>
            <a:r>
              <a:rPr lang="en-US" sz="500" dirty="0">
                <a:solidFill>
                  <a:schemeClr val="bg1"/>
                </a:solidFill>
                <a:latin typeface="Arial" panose="020B0604020202020204" pitchFamily="34" charset="0"/>
                <a:cs typeface="Arial" panose="020B0604020202020204" pitchFamily="34" charset="0"/>
              </a:rPr>
              <a:t>Carroll. “A Missed Opportunity for the Malpractice System to Improve Health Care. New York Time. 27 May 2019. (</a:t>
            </a:r>
            <a:r>
              <a:rPr lang="en-US" sz="500" dirty="0">
                <a:solidFill>
                  <a:schemeClr val="bg1"/>
                </a:solidFill>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link</a:t>
            </a:r>
            <a:r>
              <a:rPr lang="en-US" sz="500" dirty="0">
                <a:solidFill>
                  <a:schemeClr val="bg1"/>
                </a:solidFill>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592C9AA9-FC83-3D8A-8E63-DC46D46B9421}"/>
              </a:ext>
            </a:extLst>
          </p:cNvPr>
          <p:cNvPicPr>
            <a:picLocks noChangeAspect="1"/>
          </p:cNvPicPr>
          <p:nvPr/>
        </p:nvPicPr>
        <p:blipFill>
          <a:blip r:embed="rId5"/>
          <a:stretch>
            <a:fillRect/>
          </a:stretch>
        </p:blipFill>
        <p:spPr>
          <a:xfrm>
            <a:off x="414242" y="3457911"/>
            <a:ext cx="3971365" cy="1050156"/>
          </a:xfrm>
          <a:prstGeom prst="rect">
            <a:avLst/>
          </a:prstGeom>
        </p:spPr>
      </p:pic>
      <p:pic>
        <p:nvPicPr>
          <p:cNvPr id="8" name="Picture 7">
            <a:extLst>
              <a:ext uri="{FF2B5EF4-FFF2-40B4-BE49-F238E27FC236}">
                <a16:creationId xmlns:a16="http://schemas.microsoft.com/office/drawing/2014/main" id="{3109DA91-4B9C-1CC2-3ADE-EE15D1921F0D}"/>
              </a:ext>
            </a:extLst>
          </p:cNvPr>
          <p:cNvPicPr>
            <a:picLocks noChangeAspect="1"/>
          </p:cNvPicPr>
          <p:nvPr/>
        </p:nvPicPr>
        <p:blipFill>
          <a:blip r:embed="rId6"/>
          <a:stretch>
            <a:fillRect/>
          </a:stretch>
        </p:blipFill>
        <p:spPr>
          <a:xfrm>
            <a:off x="4903695" y="1724110"/>
            <a:ext cx="3960690" cy="1201075"/>
          </a:xfrm>
          <a:prstGeom prst="rect">
            <a:avLst/>
          </a:prstGeom>
        </p:spPr>
      </p:pic>
      <p:sp>
        <p:nvSpPr>
          <p:cNvPr id="10" name="TextBox 9">
            <a:extLst>
              <a:ext uri="{FF2B5EF4-FFF2-40B4-BE49-F238E27FC236}">
                <a16:creationId xmlns:a16="http://schemas.microsoft.com/office/drawing/2014/main" id="{A1CFF93F-4D16-1024-7BF5-C3735302B6BD}"/>
              </a:ext>
            </a:extLst>
          </p:cNvPr>
          <p:cNvSpPr txBox="1"/>
          <p:nvPr/>
        </p:nvSpPr>
        <p:spPr>
          <a:xfrm>
            <a:off x="7002593" y="3267506"/>
            <a:ext cx="1879721" cy="1169551"/>
          </a:xfrm>
          <a:prstGeom prst="rect">
            <a:avLst/>
          </a:prstGeom>
          <a:noFill/>
        </p:spPr>
        <p:txBody>
          <a:bodyPr wrap="square">
            <a:spAutoFit/>
          </a:bodyPr>
          <a:lstStyle/>
          <a:p>
            <a:r>
              <a:rPr lang="en-US" sz="1400" b="0" i="0" dirty="0">
                <a:solidFill>
                  <a:schemeClr val="bg1"/>
                </a:solidFill>
                <a:effectLst/>
                <a:latin typeface="Arial" panose="020B0604020202020204" pitchFamily="34" charset="0"/>
                <a:cs typeface="Arial" panose="020B0604020202020204" pitchFamily="34" charset="0"/>
              </a:rPr>
              <a:t>Approximately, 2% of doctors accounted for about 39 percent of all claims in the US.</a:t>
            </a:r>
            <a:r>
              <a:rPr lang="en-US" sz="1400" b="0" i="0" baseline="30000" dirty="0">
                <a:solidFill>
                  <a:schemeClr val="bg1"/>
                </a:solidFill>
                <a:effectLst/>
                <a:latin typeface="Arial" panose="020B0604020202020204" pitchFamily="34" charset="0"/>
                <a:cs typeface="Arial" panose="020B0604020202020204" pitchFamily="34" charset="0"/>
              </a:rPr>
              <a:t>[4]</a:t>
            </a:r>
            <a:endParaRPr lang="en-US" sz="1400" baseline="30000" dirty="0">
              <a:solidFill>
                <a:schemeClr val="bg1"/>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13C3D329-2DFF-6C6A-E02B-1EDD880CF945}"/>
              </a:ext>
            </a:extLst>
          </p:cNvPr>
          <p:cNvPicPr>
            <a:picLocks noChangeAspect="1"/>
          </p:cNvPicPr>
          <p:nvPr/>
        </p:nvPicPr>
        <p:blipFill>
          <a:blip r:embed="rId7"/>
          <a:stretch>
            <a:fillRect/>
          </a:stretch>
        </p:blipFill>
        <p:spPr>
          <a:xfrm>
            <a:off x="4903695" y="3018049"/>
            <a:ext cx="2086412" cy="1668466"/>
          </a:xfrm>
          <a:prstGeom prst="rect">
            <a:avLst/>
          </a:prstGeom>
        </p:spPr>
      </p:pic>
      <p:pic>
        <p:nvPicPr>
          <p:cNvPr id="15" name="Picture 14">
            <a:extLst>
              <a:ext uri="{FF2B5EF4-FFF2-40B4-BE49-F238E27FC236}">
                <a16:creationId xmlns:a16="http://schemas.microsoft.com/office/drawing/2014/main" id="{F2F55E22-7233-0460-510E-13D2AD48ACC3}"/>
              </a:ext>
            </a:extLst>
          </p:cNvPr>
          <p:cNvPicPr>
            <a:picLocks noChangeAspect="1"/>
          </p:cNvPicPr>
          <p:nvPr/>
        </p:nvPicPr>
        <p:blipFill>
          <a:blip r:embed="rId8"/>
          <a:stretch>
            <a:fillRect/>
          </a:stretch>
        </p:blipFill>
        <p:spPr>
          <a:xfrm>
            <a:off x="638361" y="1688686"/>
            <a:ext cx="3497355" cy="1678280"/>
          </a:xfrm>
          <a:prstGeom prst="rect">
            <a:avLst/>
          </a:prstGeom>
        </p:spPr>
      </p:pic>
    </p:spTree>
    <p:extLst>
      <p:ext uri="{BB962C8B-B14F-4D97-AF65-F5344CB8AC3E}">
        <p14:creationId xmlns:p14="http://schemas.microsoft.com/office/powerpoint/2010/main" val="1399268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9D52EDA-4FB0-9780-882F-6147749A4620}"/>
              </a:ext>
            </a:extLst>
          </p:cNvPr>
          <p:cNvSpPr/>
          <p:nvPr/>
        </p:nvSpPr>
        <p:spPr>
          <a:xfrm>
            <a:off x="2283655" y="873533"/>
            <a:ext cx="3645877" cy="3635957"/>
          </a:xfrm>
          <a:prstGeom prst="rect">
            <a:avLst/>
          </a:prstGeom>
          <a:solidFill>
            <a:schemeClr val="accent1">
              <a:lumMod val="5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Nova" panose="020B0504020202020204" pitchFamily="34" charset="0"/>
            </a:endParaRPr>
          </a:p>
        </p:txBody>
      </p:sp>
      <p:sp>
        <p:nvSpPr>
          <p:cNvPr id="3" name="Title 2"/>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Phase I, II, III, and IV trials</a:t>
            </a:r>
          </a:p>
        </p:txBody>
      </p:sp>
      <p:sp>
        <p:nvSpPr>
          <p:cNvPr id="4" name="Rectangle: Rounded Corners 3">
            <a:extLst>
              <a:ext uri="{FF2B5EF4-FFF2-40B4-BE49-F238E27FC236}">
                <a16:creationId xmlns:a16="http://schemas.microsoft.com/office/drawing/2014/main" id="{71A0DD21-88F2-C720-DEDA-FBE6A7572CA6}"/>
              </a:ext>
            </a:extLst>
          </p:cNvPr>
          <p:cNvSpPr/>
          <p:nvPr/>
        </p:nvSpPr>
        <p:spPr>
          <a:xfrm>
            <a:off x="330591" y="1083212"/>
            <a:ext cx="1315329" cy="808893"/>
          </a:xfrm>
          <a:prstGeom prst="roundRect">
            <a:avLst/>
          </a:prstGeom>
          <a:solidFill>
            <a:schemeClr val="tx2">
              <a:lumMod val="10000"/>
              <a:lumOff val="90000"/>
            </a:schemeClr>
          </a:solidFill>
          <a:ln w="381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lumMod val="75000"/>
                    <a:lumOff val="25000"/>
                  </a:schemeClr>
                </a:solidFill>
                <a:latin typeface="Arial Nova" panose="020B0504020202020204" pitchFamily="34" charset="0"/>
              </a:rPr>
              <a:t>Phase I</a:t>
            </a:r>
          </a:p>
        </p:txBody>
      </p:sp>
      <p:sp>
        <p:nvSpPr>
          <p:cNvPr id="5" name="Rectangle: Rounded Corners 4">
            <a:extLst>
              <a:ext uri="{FF2B5EF4-FFF2-40B4-BE49-F238E27FC236}">
                <a16:creationId xmlns:a16="http://schemas.microsoft.com/office/drawing/2014/main" id="{728B0F4D-58FE-DFEF-A7FB-E9BB85669306}"/>
              </a:ext>
            </a:extLst>
          </p:cNvPr>
          <p:cNvSpPr/>
          <p:nvPr/>
        </p:nvSpPr>
        <p:spPr>
          <a:xfrm>
            <a:off x="2337230" y="1083211"/>
            <a:ext cx="1315329" cy="808893"/>
          </a:xfrm>
          <a:prstGeom prst="roundRect">
            <a:avLst/>
          </a:prstGeom>
          <a:solidFill>
            <a:schemeClr val="tx2">
              <a:lumMod val="10000"/>
              <a:lumOff val="90000"/>
            </a:schemeClr>
          </a:solidFill>
          <a:ln w="381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lumMod val="75000"/>
                    <a:lumOff val="25000"/>
                  </a:schemeClr>
                </a:solidFill>
                <a:latin typeface="Arial Nova" panose="020B0504020202020204" pitchFamily="34" charset="0"/>
              </a:rPr>
              <a:t>Phase II</a:t>
            </a:r>
          </a:p>
        </p:txBody>
      </p:sp>
      <p:sp>
        <p:nvSpPr>
          <p:cNvPr id="6" name="Rectangle: Rounded Corners 5">
            <a:extLst>
              <a:ext uri="{FF2B5EF4-FFF2-40B4-BE49-F238E27FC236}">
                <a16:creationId xmlns:a16="http://schemas.microsoft.com/office/drawing/2014/main" id="{680B1F79-D950-2A61-F3C1-18AC9EE6661F}"/>
              </a:ext>
            </a:extLst>
          </p:cNvPr>
          <p:cNvSpPr/>
          <p:nvPr/>
        </p:nvSpPr>
        <p:spPr>
          <a:xfrm>
            <a:off x="4523707" y="1083212"/>
            <a:ext cx="1315329" cy="808893"/>
          </a:xfrm>
          <a:prstGeom prst="roundRect">
            <a:avLst/>
          </a:prstGeom>
          <a:solidFill>
            <a:schemeClr val="tx2">
              <a:lumMod val="10000"/>
              <a:lumOff val="90000"/>
            </a:schemeClr>
          </a:solidFill>
          <a:ln w="381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lumMod val="75000"/>
                    <a:lumOff val="25000"/>
                  </a:schemeClr>
                </a:solidFill>
                <a:latin typeface="Arial Nova" panose="020B0504020202020204" pitchFamily="34" charset="0"/>
              </a:rPr>
              <a:t>Phase III</a:t>
            </a:r>
          </a:p>
        </p:txBody>
      </p:sp>
      <p:sp>
        <p:nvSpPr>
          <p:cNvPr id="7" name="Rectangle: Rounded Corners 6">
            <a:extLst>
              <a:ext uri="{FF2B5EF4-FFF2-40B4-BE49-F238E27FC236}">
                <a16:creationId xmlns:a16="http://schemas.microsoft.com/office/drawing/2014/main" id="{9F835B88-7312-9643-CF46-51AF14C40C81}"/>
              </a:ext>
            </a:extLst>
          </p:cNvPr>
          <p:cNvSpPr/>
          <p:nvPr/>
        </p:nvSpPr>
        <p:spPr>
          <a:xfrm>
            <a:off x="6689429" y="1083212"/>
            <a:ext cx="1315329" cy="808893"/>
          </a:xfrm>
          <a:prstGeom prst="roundRect">
            <a:avLst/>
          </a:prstGeom>
          <a:solidFill>
            <a:schemeClr val="tx2">
              <a:lumMod val="10000"/>
              <a:lumOff val="90000"/>
            </a:schemeClr>
          </a:solidFill>
          <a:ln w="381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2">
                    <a:lumMod val="75000"/>
                    <a:lumOff val="25000"/>
                  </a:schemeClr>
                </a:solidFill>
                <a:latin typeface="Arial Nova" panose="020B0504020202020204" pitchFamily="34" charset="0"/>
              </a:rPr>
              <a:t>Phase IV</a:t>
            </a:r>
          </a:p>
        </p:txBody>
      </p:sp>
      <p:sp>
        <p:nvSpPr>
          <p:cNvPr id="9" name="TextBox 8">
            <a:extLst>
              <a:ext uri="{FF2B5EF4-FFF2-40B4-BE49-F238E27FC236}">
                <a16:creationId xmlns:a16="http://schemas.microsoft.com/office/drawing/2014/main" id="{195BA797-A833-850E-9476-924238856A8B}"/>
              </a:ext>
            </a:extLst>
          </p:cNvPr>
          <p:cNvSpPr txBox="1"/>
          <p:nvPr/>
        </p:nvSpPr>
        <p:spPr>
          <a:xfrm>
            <a:off x="165100" y="4725989"/>
            <a:ext cx="2308196" cy="276999"/>
          </a:xfrm>
          <a:prstGeom prst="rect">
            <a:avLst/>
          </a:prstGeom>
          <a:noFill/>
        </p:spPr>
        <p:txBody>
          <a:bodyPr wrap="none" rtlCol="0">
            <a:spAutoFit/>
          </a:bodyPr>
          <a:lstStyle/>
          <a:p>
            <a:r>
              <a:rPr lang="en-US" sz="1200" dirty="0">
                <a:solidFill>
                  <a:schemeClr val="bg1"/>
                </a:solidFill>
                <a:latin typeface="Arial Nova" panose="020B0504020202020204" pitchFamily="34" charset="0"/>
                <a:hlinkClick r:id="rId2">
                  <a:extLst>
                    <a:ext uri="{A12FA001-AC4F-418D-AE19-62706E023703}">
                      <ahyp:hlinkClr xmlns:ahyp="http://schemas.microsoft.com/office/drawing/2018/hyperlinkcolor" val="tx"/>
                    </a:ext>
                  </a:extLst>
                </a:hlinkClick>
              </a:rPr>
              <a:t>FDA description of clinical trials</a:t>
            </a:r>
            <a:endParaRPr lang="en-US" sz="1200" dirty="0">
              <a:solidFill>
                <a:schemeClr val="bg1"/>
              </a:solidFill>
              <a:latin typeface="Arial Nova" panose="020B0504020202020204" pitchFamily="34" charset="0"/>
            </a:endParaRPr>
          </a:p>
        </p:txBody>
      </p:sp>
      <p:sp>
        <p:nvSpPr>
          <p:cNvPr id="11" name="TextBox 10">
            <a:extLst>
              <a:ext uri="{FF2B5EF4-FFF2-40B4-BE49-F238E27FC236}">
                <a16:creationId xmlns:a16="http://schemas.microsoft.com/office/drawing/2014/main" id="{2289CA27-4990-FF45-1E89-70B83168DB29}"/>
              </a:ext>
            </a:extLst>
          </p:cNvPr>
          <p:cNvSpPr txBox="1"/>
          <p:nvPr/>
        </p:nvSpPr>
        <p:spPr>
          <a:xfrm>
            <a:off x="295421" y="1941612"/>
            <a:ext cx="1561514" cy="1015663"/>
          </a:xfrm>
          <a:prstGeom prst="rect">
            <a:avLst/>
          </a:prstGeom>
          <a:noFill/>
        </p:spPr>
        <p:txBody>
          <a:bodyPr wrap="square" rtlCol="0">
            <a:spAutoFit/>
          </a:bodyPr>
          <a:lstStyle/>
          <a:p>
            <a:r>
              <a:rPr lang="en-US" sz="1200" dirty="0">
                <a:solidFill>
                  <a:schemeClr val="bg1"/>
                </a:solidFill>
                <a:latin typeface="Arial Nova" panose="020B0504020202020204" pitchFamily="34" charset="0"/>
              </a:rPr>
              <a:t>Dose finding study; side effect and safety objectives;</a:t>
            </a:r>
          </a:p>
          <a:p>
            <a:r>
              <a:rPr lang="en-US" sz="1200" dirty="0">
                <a:solidFill>
                  <a:schemeClr val="bg1"/>
                </a:solidFill>
                <a:latin typeface="Arial Nova" panose="020B0504020202020204" pitchFamily="34" charset="0"/>
              </a:rPr>
              <a:t>N = 20 to 100 healthy subjects</a:t>
            </a:r>
          </a:p>
        </p:txBody>
      </p:sp>
      <p:sp>
        <p:nvSpPr>
          <p:cNvPr id="12" name="TextBox 11">
            <a:extLst>
              <a:ext uri="{FF2B5EF4-FFF2-40B4-BE49-F238E27FC236}">
                <a16:creationId xmlns:a16="http://schemas.microsoft.com/office/drawing/2014/main" id="{0B42D2BD-ADB1-8695-408F-7834D53B02AF}"/>
              </a:ext>
            </a:extLst>
          </p:cNvPr>
          <p:cNvSpPr txBox="1"/>
          <p:nvPr/>
        </p:nvSpPr>
        <p:spPr>
          <a:xfrm>
            <a:off x="2283655" y="1961643"/>
            <a:ext cx="1561514" cy="1938992"/>
          </a:xfrm>
          <a:prstGeom prst="rect">
            <a:avLst/>
          </a:prstGeom>
          <a:noFill/>
        </p:spPr>
        <p:txBody>
          <a:bodyPr wrap="square" rtlCol="0">
            <a:spAutoFit/>
          </a:bodyPr>
          <a:lstStyle/>
          <a:p>
            <a:r>
              <a:rPr lang="en-US" sz="1200" dirty="0">
                <a:solidFill>
                  <a:schemeClr val="bg1"/>
                </a:solidFill>
                <a:latin typeface="Arial Nova" panose="020B0504020202020204" pitchFamily="34" charset="0"/>
              </a:rPr>
              <a:t>Purpose is to evaluate the efficacy and side effect profile among patients with the disease or condition; </a:t>
            </a:r>
          </a:p>
          <a:p>
            <a:r>
              <a:rPr lang="en-US" sz="1200" dirty="0">
                <a:solidFill>
                  <a:schemeClr val="bg1"/>
                </a:solidFill>
                <a:latin typeface="Arial Nova" panose="020B0504020202020204" pitchFamily="34" charset="0"/>
              </a:rPr>
              <a:t>N = 100 to 500 subjects with the condition</a:t>
            </a:r>
          </a:p>
        </p:txBody>
      </p:sp>
      <p:sp>
        <p:nvSpPr>
          <p:cNvPr id="13" name="TextBox 12">
            <a:extLst>
              <a:ext uri="{FF2B5EF4-FFF2-40B4-BE49-F238E27FC236}">
                <a16:creationId xmlns:a16="http://schemas.microsoft.com/office/drawing/2014/main" id="{D7C10C17-CDDD-EF8E-99B0-1C807E76E046}"/>
              </a:ext>
            </a:extLst>
          </p:cNvPr>
          <p:cNvSpPr txBox="1"/>
          <p:nvPr/>
        </p:nvSpPr>
        <p:spPr>
          <a:xfrm>
            <a:off x="4454769" y="1961643"/>
            <a:ext cx="1561514" cy="1200329"/>
          </a:xfrm>
          <a:prstGeom prst="rect">
            <a:avLst/>
          </a:prstGeom>
          <a:noFill/>
        </p:spPr>
        <p:txBody>
          <a:bodyPr wrap="square" rtlCol="0">
            <a:spAutoFit/>
          </a:bodyPr>
          <a:lstStyle/>
          <a:p>
            <a:r>
              <a:rPr lang="en-US" sz="1200" dirty="0">
                <a:solidFill>
                  <a:schemeClr val="bg1"/>
                </a:solidFill>
                <a:latin typeface="Arial Nova" panose="020B0504020202020204" pitchFamily="34" charset="0"/>
              </a:rPr>
              <a:t>Larger study to evaluate efficacy and safety; </a:t>
            </a:r>
          </a:p>
          <a:p>
            <a:r>
              <a:rPr lang="en-US" sz="1200" dirty="0">
                <a:solidFill>
                  <a:schemeClr val="bg1"/>
                </a:solidFill>
                <a:latin typeface="Arial Nova" panose="020B0504020202020204" pitchFamily="34" charset="0"/>
              </a:rPr>
              <a:t>N =1000s of subjects with the condition</a:t>
            </a:r>
          </a:p>
        </p:txBody>
      </p:sp>
      <p:sp>
        <p:nvSpPr>
          <p:cNvPr id="14" name="TextBox 13">
            <a:extLst>
              <a:ext uri="{FF2B5EF4-FFF2-40B4-BE49-F238E27FC236}">
                <a16:creationId xmlns:a16="http://schemas.microsoft.com/office/drawing/2014/main" id="{497A0F65-265A-7CF2-ECFD-811FBBCCC6C0}"/>
              </a:ext>
            </a:extLst>
          </p:cNvPr>
          <p:cNvSpPr txBox="1"/>
          <p:nvPr/>
        </p:nvSpPr>
        <p:spPr>
          <a:xfrm>
            <a:off x="6689429" y="1965532"/>
            <a:ext cx="1561514" cy="1200329"/>
          </a:xfrm>
          <a:prstGeom prst="rect">
            <a:avLst/>
          </a:prstGeom>
          <a:noFill/>
        </p:spPr>
        <p:txBody>
          <a:bodyPr wrap="square" rtlCol="0">
            <a:spAutoFit/>
          </a:bodyPr>
          <a:lstStyle/>
          <a:p>
            <a:r>
              <a:rPr lang="en-US" sz="1200" dirty="0">
                <a:solidFill>
                  <a:schemeClr val="bg1"/>
                </a:solidFill>
                <a:latin typeface="Arial Nova" panose="020B0504020202020204" pitchFamily="34" charset="0"/>
              </a:rPr>
              <a:t>Post-marketing study; Safety and efficacy; </a:t>
            </a:r>
          </a:p>
          <a:p>
            <a:r>
              <a:rPr lang="en-US" sz="1200" dirty="0">
                <a:solidFill>
                  <a:schemeClr val="bg1"/>
                </a:solidFill>
                <a:latin typeface="Arial Nova" panose="020B0504020202020204" pitchFamily="34" charset="0"/>
              </a:rPr>
              <a:t>N = 1000s of subjects with the condition</a:t>
            </a:r>
          </a:p>
        </p:txBody>
      </p:sp>
      <p:sp>
        <p:nvSpPr>
          <p:cNvPr id="15" name="Arrow: Right 14">
            <a:extLst>
              <a:ext uri="{FF2B5EF4-FFF2-40B4-BE49-F238E27FC236}">
                <a16:creationId xmlns:a16="http://schemas.microsoft.com/office/drawing/2014/main" id="{069DF740-FF0B-F612-D97B-E0E911C88D79}"/>
              </a:ext>
            </a:extLst>
          </p:cNvPr>
          <p:cNvSpPr/>
          <p:nvPr/>
        </p:nvSpPr>
        <p:spPr>
          <a:xfrm>
            <a:off x="1725461" y="1260822"/>
            <a:ext cx="532227" cy="443132"/>
          </a:xfrm>
          <a:prstGeom prst="rightArrow">
            <a:avLst/>
          </a:prstGeom>
          <a:solidFill>
            <a:schemeClr val="tx2">
              <a:lumMod val="10000"/>
              <a:lumOff val="90000"/>
            </a:schemeClr>
          </a:solidFill>
          <a:ln w="381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Nova" panose="020B0504020202020204" pitchFamily="34" charset="0"/>
            </a:endParaRPr>
          </a:p>
        </p:txBody>
      </p:sp>
      <p:sp>
        <p:nvSpPr>
          <p:cNvPr id="16" name="Arrow: Right 15">
            <a:extLst>
              <a:ext uri="{FF2B5EF4-FFF2-40B4-BE49-F238E27FC236}">
                <a16:creationId xmlns:a16="http://schemas.microsoft.com/office/drawing/2014/main" id="{4E115C6B-A54C-0CD3-77B3-2E88D27C6432}"/>
              </a:ext>
            </a:extLst>
          </p:cNvPr>
          <p:cNvSpPr/>
          <p:nvPr/>
        </p:nvSpPr>
        <p:spPr>
          <a:xfrm>
            <a:off x="3822019" y="1279797"/>
            <a:ext cx="532227" cy="443132"/>
          </a:xfrm>
          <a:prstGeom prst="rightArrow">
            <a:avLst/>
          </a:prstGeom>
          <a:solidFill>
            <a:schemeClr val="tx2">
              <a:lumMod val="10000"/>
              <a:lumOff val="90000"/>
            </a:schemeClr>
          </a:solidFill>
          <a:ln w="381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Nova" panose="020B0504020202020204" pitchFamily="34" charset="0"/>
            </a:endParaRPr>
          </a:p>
        </p:txBody>
      </p:sp>
      <p:sp>
        <p:nvSpPr>
          <p:cNvPr id="17" name="Arrow: Right 16">
            <a:extLst>
              <a:ext uri="{FF2B5EF4-FFF2-40B4-BE49-F238E27FC236}">
                <a16:creationId xmlns:a16="http://schemas.microsoft.com/office/drawing/2014/main" id="{C7061641-73BD-9591-1498-BACBCFF07F87}"/>
              </a:ext>
            </a:extLst>
          </p:cNvPr>
          <p:cNvSpPr/>
          <p:nvPr/>
        </p:nvSpPr>
        <p:spPr>
          <a:xfrm>
            <a:off x="5998119" y="1279797"/>
            <a:ext cx="532227" cy="443132"/>
          </a:xfrm>
          <a:prstGeom prst="rightArrow">
            <a:avLst/>
          </a:prstGeom>
          <a:solidFill>
            <a:schemeClr val="tx2">
              <a:lumMod val="10000"/>
              <a:lumOff val="90000"/>
            </a:schemeClr>
          </a:solidFill>
          <a:ln w="38100">
            <a:solidFill>
              <a:schemeClr val="tx2">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Nova" panose="020B0504020202020204" pitchFamily="34" charset="0"/>
            </a:endParaRPr>
          </a:p>
        </p:txBody>
      </p:sp>
      <p:sp>
        <p:nvSpPr>
          <p:cNvPr id="19" name="TextBox 18">
            <a:extLst>
              <a:ext uri="{FF2B5EF4-FFF2-40B4-BE49-F238E27FC236}">
                <a16:creationId xmlns:a16="http://schemas.microsoft.com/office/drawing/2014/main" id="{CF77BEDF-E795-5E7A-9FCD-1BD5D49DF60A}"/>
              </a:ext>
            </a:extLst>
          </p:cNvPr>
          <p:cNvSpPr txBox="1"/>
          <p:nvPr/>
        </p:nvSpPr>
        <p:spPr>
          <a:xfrm>
            <a:off x="2529488" y="4090971"/>
            <a:ext cx="3185487" cy="369332"/>
          </a:xfrm>
          <a:prstGeom prst="rect">
            <a:avLst/>
          </a:prstGeom>
          <a:noFill/>
        </p:spPr>
        <p:txBody>
          <a:bodyPr wrap="none" rtlCol="0">
            <a:spAutoFit/>
          </a:bodyPr>
          <a:lstStyle/>
          <a:p>
            <a:r>
              <a:rPr lang="en-US" dirty="0">
                <a:solidFill>
                  <a:schemeClr val="bg1"/>
                </a:solidFill>
                <a:latin typeface="Arial Nova" panose="020B0504020202020204" pitchFamily="34" charset="0"/>
              </a:rPr>
              <a:t>Placebo control arm is typical</a:t>
            </a:r>
          </a:p>
        </p:txBody>
      </p:sp>
      <p:sp>
        <p:nvSpPr>
          <p:cNvPr id="10" name="TextBox 9">
            <a:extLst>
              <a:ext uri="{FF2B5EF4-FFF2-40B4-BE49-F238E27FC236}">
                <a16:creationId xmlns:a16="http://schemas.microsoft.com/office/drawing/2014/main" id="{6B71D844-5AF7-180A-AD52-5B4C6BDEDE70}"/>
              </a:ext>
            </a:extLst>
          </p:cNvPr>
          <p:cNvSpPr txBox="1"/>
          <p:nvPr/>
        </p:nvSpPr>
        <p:spPr>
          <a:xfrm>
            <a:off x="295421" y="3846250"/>
            <a:ext cx="1773677" cy="276999"/>
          </a:xfrm>
          <a:prstGeom prst="rect">
            <a:avLst/>
          </a:prstGeom>
          <a:noFill/>
        </p:spPr>
        <p:txBody>
          <a:bodyPr wrap="square">
            <a:spAutoFit/>
          </a:bodyPr>
          <a:lstStyle/>
          <a:p>
            <a:r>
              <a:rPr lang="en-US" sz="1200" dirty="0">
                <a:solidFill>
                  <a:schemeClr val="bg1"/>
                </a:solidFill>
                <a:latin typeface="Arial Nova" panose="020B0504020202020204" pitchFamily="34" charset="0"/>
              </a:rPr>
              <a:t>Several months</a:t>
            </a:r>
          </a:p>
        </p:txBody>
      </p:sp>
      <p:sp>
        <p:nvSpPr>
          <p:cNvPr id="20" name="TextBox 19">
            <a:extLst>
              <a:ext uri="{FF2B5EF4-FFF2-40B4-BE49-F238E27FC236}">
                <a16:creationId xmlns:a16="http://schemas.microsoft.com/office/drawing/2014/main" id="{1C7277DB-F818-EFF8-BDB3-48702494D007}"/>
              </a:ext>
            </a:extLst>
          </p:cNvPr>
          <p:cNvSpPr txBox="1"/>
          <p:nvPr/>
        </p:nvSpPr>
        <p:spPr>
          <a:xfrm>
            <a:off x="2283655" y="3840135"/>
            <a:ext cx="1773677" cy="276999"/>
          </a:xfrm>
          <a:prstGeom prst="rect">
            <a:avLst/>
          </a:prstGeom>
          <a:noFill/>
        </p:spPr>
        <p:txBody>
          <a:bodyPr wrap="square">
            <a:spAutoFit/>
          </a:bodyPr>
          <a:lstStyle/>
          <a:p>
            <a:r>
              <a:rPr lang="en-US" sz="1200" dirty="0">
                <a:solidFill>
                  <a:schemeClr val="bg1"/>
                </a:solidFill>
                <a:latin typeface="Arial Nova" panose="020B0504020202020204" pitchFamily="34" charset="0"/>
              </a:rPr>
              <a:t>Months to 2 years</a:t>
            </a:r>
          </a:p>
        </p:txBody>
      </p:sp>
      <p:sp>
        <p:nvSpPr>
          <p:cNvPr id="21" name="TextBox 20">
            <a:extLst>
              <a:ext uri="{FF2B5EF4-FFF2-40B4-BE49-F238E27FC236}">
                <a16:creationId xmlns:a16="http://schemas.microsoft.com/office/drawing/2014/main" id="{FD1B3E79-47E5-9E1E-0FFD-DFB7306C2D7C}"/>
              </a:ext>
            </a:extLst>
          </p:cNvPr>
          <p:cNvSpPr txBox="1"/>
          <p:nvPr/>
        </p:nvSpPr>
        <p:spPr>
          <a:xfrm>
            <a:off x="4311198" y="3834775"/>
            <a:ext cx="1773677" cy="276999"/>
          </a:xfrm>
          <a:prstGeom prst="rect">
            <a:avLst/>
          </a:prstGeom>
          <a:noFill/>
        </p:spPr>
        <p:txBody>
          <a:bodyPr wrap="square">
            <a:spAutoFit/>
          </a:bodyPr>
          <a:lstStyle/>
          <a:p>
            <a:r>
              <a:rPr lang="en-US" sz="1200" dirty="0">
                <a:solidFill>
                  <a:schemeClr val="bg1"/>
                </a:solidFill>
                <a:latin typeface="Arial Nova" panose="020B0504020202020204" pitchFamily="34" charset="0"/>
              </a:rPr>
              <a:t>1 to 4 years</a:t>
            </a:r>
          </a:p>
        </p:txBody>
      </p:sp>
      <p:sp>
        <p:nvSpPr>
          <p:cNvPr id="22" name="TextBox 21">
            <a:extLst>
              <a:ext uri="{FF2B5EF4-FFF2-40B4-BE49-F238E27FC236}">
                <a16:creationId xmlns:a16="http://schemas.microsoft.com/office/drawing/2014/main" id="{B6927F25-E89E-D268-123A-2D96D5E154A5}"/>
              </a:ext>
            </a:extLst>
          </p:cNvPr>
          <p:cNvSpPr txBox="1"/>
          <p:nvPr/>
        </p:nvSpPr>
        <p:spPr>
          <a:xfrm>
            <a:off x="6655899" y="3834775"/>
            <a:ext cx="1773677" cy="276999"/>
          </a:xfrm>
          <a:prstGeom prst="rect">
            <a:avLst/>
          </a:prstGeom>
          <a:noFill/>
        </p:spPr>
        <p:txBody>
          <a:bodyPr wrap="square">
            <a:spAutoFit/>
          </a:bodyPr>
          <a:lstStyle/>
          <a:p>
            <a:r>
              <a:rPr lang="en-US" sz="1200" dirty="0">
                <a:solidFill>
                  <a:schemeClr val="bg1"/>
                </a:solidFill>
                <a:latin typeface="Arial Nova" panose="020B0504020202020204" pitchFamily="34" charset="0"/>
              </a:rPr>
              <a:t>Long-term</a:t>
            </a:r>
          </a:p>
        </p:txBody>
      </p:sp>
      <p:sp>
        <p:nvSpPr>
          <p:cNvPr id="23" name="TextBox 22">
            <a:extLst>
              <a:ext uri="{FF2B5EF4-FFF2-40B4-BE49-F238E27FC236}">
                <a16:creationId xmlns:a16="http://schemas.microsoft.com/office/drawing/2014/main" id="{091351E8-2F46-A9E5-FA21-DBCBED0BB34E}"/>
              </a:ext>
            </a:extLst>
          </p:cNvPr>
          <p:cNvSpPr txBox="1"/>
          <p:nvPr/>
        </p:nvSpPr>
        <p:spPr>
          <a:xfrm>
            <a:off x="394092" y="1589825"/>
            <a:ext cx="1773677" cy="276999"/>
          </a:xfrm>
          <a:prstGeom prst="rect">
            <a:avLst/>
          </a:prstGeom>
          <a:noFill/>
        </p:spPr>
        <p:txBody>
          <a:bodyPr wrap="square">
            <a:spAutoFit/>
          </a:bodyPr>
          <a:lstStyle/>
          <a:p>
            <a:r>
              <a:rPr lang="en-US" sz="1200" dirty="0">
                <a:solidFill>
                  <a:schemeClr val="tx2">
                    <a:lumMod val="50000"/>
                    <a:lumOff val="50000"/>
                  </a:schemeClr>
                </a:solidFill>
                <a:latin typeface="Arial Nova" panose="020B0504020202020204" pitchFamily="34" charset="0"/>
              </a:rPr>
              <a:t>70% progress</a:t>
            </a:r>
          </a:p>
        </p:txBody>
      </p:sp>
      <p:sp>
        <p:nvSpPr>
          <p:cNvPr id="24" name="TextBox 23">
            <a:extLst>
              <a:ext uri="{FF2B5EF4-FFF2-40B4-BE49-F238E27FC236}">
                <a16:creationId xmlns:a16="http://schemas.microsoft.com/office/drawing/2014/main" id="{1939F86E-5305-99E1-09D3-C017B076C60B}"/>
              </a:ext>
            </a:extLst>
          </p:cNvPr>
          <p:cNvSpPr txBox="1"/>
          <p:nvPr/>
        </p:nvSpPr>
        <p:spPr>
          <a:xfrm>
            <a:off x="2382326" y="1584429"/>
            <a:ext cx="1773677" cy="276999"/>
          </a:xfrm>
          <a:prstGeom prst="rect">
            <a:avLst/>
          </a:prstGeom>
          <a:noFill/>
        </p:spPr>
        <p:txBody>
          <a:bodyPr wrap="square">
            <a:spAutoFit/>
          </a:bodyPr>
          <a:lstStyle/>
          <a:p>
            <a:r>
              <a:rPr lang="en-US" sz="1200" dirty="0">
                <a:solidFill>
                  <a:schemeClr val="tx2">
                    <a:lumMod val="50000"/>
                    <a:lumOff val="50000"/>
                  </a:schemeClr>
                </a:solidFill>
                <a:latin typeface="Arial Nova" panose="020B0504020202020204" pitchFamily="34" charset="0"/>
              </a:rPr>
              <a:t>33% progress</a:t>
            </a:r>
          </a:p>
        </p:txBody>
      </p:sp>
      <p:sp>
        <p:nvSpPr>
          <p:cNvPr id="25" name="TextBox 24">
            <a:extLst>
              <a:ext uri="{FF2B5EF4-FFF2-40B4-BE49-F238E27FC236}">
                <a16:creationId xmlns:a16="http://schemas.microsoft.com/office/drawing/2014/main" id="{E1A4D9FC-388F-F407-DF66-47A85160B3D5}"/>
              </a:ext>
            </a:extLst>
          </p:cNvPr>
          <p:cNvSpPr txBox="1"/>
          <p:nvPr/>
        </p:nvSpPr>
        <p:spPr>
          <a:xfrm>
            <a:off x="4535803" y="1584429"/>
            <a:ext cx="1773677" cy="276999"/>
          </a:xfrm>
          <a:prstGeom prst="rect">
            <a:avLst/>
          </a:prstGeom>
          <a:noFill/>
        </p:spPr>
        <p:txBody>
          <a:bodyPr wrap="square">
            <a:spAutoFit/>
          </a:bodyPr>
          <a:lstStyle/>
          <a:p>
            <a:r>
              <a:rPr lang="en-US" sz="1200" dirty="0">
                <a:solidFill>
                  <a:schemeClr val="tx2">
                    <a:lumMod val="50000"/>
                    <a:lumOff val="50000"/>
                  </a:schemeClr>
                </a:solidFill>
                <a:latin typeface="Arial Nova" panose="020B0504020202020204" pitchFamily="34" charset="0"/>
              </a:rPr>
              <a:t>25-30% progress</a:t>
            </a:r>
          </a:p>
        </p:txBody>
      </p:sp>
    </p:spTree>
    <p:extLst>
      <p:ext uri="{BB962C8B-B14F-4D97-AF65-F5344CB8AC3E}">
        <p14:creationId xmlns:p14="http://schemas.microsoft.com/office/powerpoint/2010/main" val="66274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wipe(left)">
                                      <p:cBhvr>
                                        <p:cTn id="21" dur="500"/>
                                        <p:tgtEl>
                                          <p:spTgt spid="2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0" grpId="0"/>
      <p:bldP spid="21" grpId="0"/>
      <p:bldP spid="22" grpId="0"/>
      <p:bldP spid="23" grpId="0"/>
      <p:bldP spid="24" grpId="0"/>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BF991-EF0E-F71F-BCB3-7FE35DF02B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4A24824-AB70-493C-7925-45A51923FD8A}"/>
              </a:ext>
            </a:extLst>
          </p:cNvPr>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Proposed plan</a:t>
            </a:r>
          </a:p>
        </p:txBody>
      </p:sp>
      <p:sp>
        <p:nvSpPr>
          <p:cNvPr id="6" name="TextBox 5">
            <a:extLst>
              <a:ext uri="{FF2B5EF4-FFF2-40B4-BE49-F238E27FC236}">
                <a16:creationId xmlns:a16="http://schemas.microsoft.com/office/drawing/2014/main" id="{D20DA3A9-8FB3-01E8-54E6-F1E7FE45200A}"/>
              </a:ext>
            </a:extLst>
          </p:cNvPr>
          <p:cNvSpPr txBox="1"/>
          <p:nvPr/>
        </p:nvSpPr>
        <p:spPr>
          <a:xfrm>
            <a:off x="241646" y="1164657"/>
            <a:ext cx="8640668" cy="3139321"/>
          </a:xfrm>
          <a:prstGeom prst="rect">
            <a:avLst/>
          </a:prstGeom>
          <a:noFill/>
        </p:spPr>
        <p:txBody>
          <a:bodyPr wrap="square">
            <a:spAutoFit/>
          </a:bodyPr>
          <a:lstStyle/>
          <a:p>
            <a:pPr marL="0" marR="0">
              <a:buNone/>
            </a:pPr>
            <a:r>
              <a:rPr lang="en-US" sz="1600" b="1" dirty="0">
                <a:solidFill>
                  <a:schemeClr val="bg1"/>
                </a:solidFill>
                <a:effectLst/>
                <a:latin typeface="Arial Nova" panose="020B0504020202020204"/>
                <a:ea typeface="Calibri" panose="020F0502020204030204" pitchFamily="34" charset="0"/>
                <a:cs typeface="Times New Roman" panose="02020603050405020304" pitchFamily="18" charset="0"/>
              </a:rPr>
              <a:t>Course Schedule (subject to change)</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buNone/>
            </a:pPr>
            <a:r>
              <a:rPr lang="en-US" sz="1600" dirty="0">
                <a:solidFill>
                  <a:schemeClr val="bg1"/>
                </a:solidFill>
                <a:effectLst/>
                <a:latin typeface="Arial Nova" panose="020B0504020202020204"/>
                <a:ea typeface="Calibri" panose="020F0502020204030204" pitchFamily="34" charset="0"/>
                <a:cs typeface="Times New Roman" panose="02020603050405020304" pitchFamily="18" charset="0"/>
              </a:rPr>
              <a:t>Week 1 – Introduction to Pharmacoepidemiology / Pharmacoepidemiology study designs</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buNone/>
            </a:pPr>
            <a:r>
              <a:rPr lang="en-US" sz="1600" b="1" dirty="0">
                <a:solidFill>
                  <a:schemeClr val="accent5">
                    <a:lumMod val="40000"/>
                    <a:lumOff val="60000"/>
                  </a:schemeClr>
                </a:solidFill>
                <a:effectLst/>
                <a:latin typeface="Arial Nova" panose="020B0504020202020204"/>
                <a:ea typeface="Calibri" panose="020F0502020204030204" pitchFamily="34" charset="0"/>
                <a:cs typeface="Times New Roman" panose="02020603050405020304" pitchFamily="18" charset="0"/>
              </a:rPr>
              <a:t>Week 2 – Discussion on readings</a:t>
            </a:r>
            <a:endParaRPr lang="en-US" sz="1400" b="1"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buNone/>
            </a:pPr>
            <a:r>
              <a:rPr lang="en-US" sz="1600" dirty="0">
                <a:solidFill>
                  <a:schemeClr val="bg1"/>
                </a:solidFill>
                <a:effectLst/>
                <a:latin typeface="Arial Nova" panose="020B0504020202020204"/>
                <a:ea typeface="Calibri" panose="020F0502020204030204" pitchFamily="34" charset="0"/>
                <a:cs typeface="Times New Roman" panose="02020603050405020304" pitchFamily="18" charset="0"/>
              </a:rPr>
              <a:t>Week 3 – Administrative databases (e.g., claims, registries, electronic health records)</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buNone/>
            </a:pPr>
            <a:r>
              <a:rPr lang="en-US" sz="1600" b="1" dirty="0">
                <a:solidFill>
                  <a:schemeClr val="accent5">
                    <a:lumMod val="40000"/>
                    <a:lumOff val="60000"/>
                  </a:schemeClr>
                </a:solidFill>
                <a:effectLst/>
                <a:latin typeface="Arial Nova" panose="020B0504020202020204"/>
                <a:ea typeface="Calibri" panose="020F0502020204030204" pitchFamily="34" charset="0"/>
                <a:cs typeface="Times New Roman" panose="02020603050405020304" pitchFamily="18" charset="0"/>
              </a:rPr>
              <a:t>Week 4 – Discussion on readings</a:t>
            </a:r>
            <a:endParaRPr lang="en-US" sz="1400" b="1"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buNone/>
            </a:pPr>
            <a:r>
              <a:rPr lang="en-US" sz="1600" dirty="0">
                <a:solidFill>
                  <a:schemeClr val="bg1"/>
                </a:solidFill>
                <a:effectLst/>
                <a:latin typeface="Arial Nova" panose="020B0504020202020204"/>
                <a:ea typeface="Calibri" panose="020F0502020204030204" pitchFamily="34" charset="0"/>
                <a:cs typeface="Times New Roman" panose="02020603050405020304" pitchFamily="18" charset="0"/>
              </a:rPr>
              <a:t>Week 5 – Bias and Confounding / Methods to address bias and confounding (e.g., propensity score matching)</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buNone/>
            </a:pPr>
            <a:r>
              <a:rPr lang="en-US" sz="1600" b="1" dirty="0">
                <a:solidFill>
                  <a:schemeClr val="accent5">
                    <a:lumMod val="40000"/>
                    <a:lumOff val="60000"/>
                  </a:schemeClr>
                </a:solidFill>
                <a:effectLst/>
                <a:latin typeface="Arial Nova" panose="020B0504020202020204"/>
                <a:ea typeface="Calibri" panose="020F0502020204030204" pitchFamily="34" charset="0"/>
                <a:cs typeface="Times New Roman" panose="02020603050405020304" pitchFamily="18" charset="0"/>
              </a:rPr>
              <a:t>Week 6 – Discussion on readings</a:t>
            </a:r>
            <a:endParaRPr lang="en-US" sz="1400" b="1"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buNone/>
            </a:pPr>
            <a:r>
              <a:rPr lang="en-US" sz="1600" dirty="0">
                <a:solidFill>
                  <a:schemeClr val="bg1"/>
                </a:solidFill>
                <a:effectLst/>
                <a:latin typeface="Arial Nova" panose="020B0504020202020204"/>
                <a:ea typeface="Calibri" panose="020F0502020204030204" pitchFamily="34" charset="0"/>
                <a:cs typeface="Times New Roman" panose="02020603050405020304" pitchFamily="18" charset="0"/>
              </a:rPr>
              <a:t>Week 7 –Medication Use Evaluation / Drug Use Evaluation/Drug Use Review</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buNone/>
            </a:pPr>
            <a:r>
              <a:rPr lang="en-US" sz="1600" b="1" dirty="0">
                <a:solidFill>
                  <a:schemeClr val="accent5">
                    <a:lumMod val="40000"/>
                    <a:lumOff val="60000"/>
                  </a:schemeClr>
                </a:solidFill>
                <a:effectLst/>
                <a:latin typeface="Arial Nova" panose="020B0504020202020204"/>
                <a:ea typeface="Calibri" panose="020F0502020204030204" pitchFamily="34" charset="0"/>
                <a:cs typeface="Times New Roman" panose="02020603050405020304" pitchFamily="18" charset="0"/>
              </a:rPr>
              <a:t>Week 8 – Discussion on readings</a:t>
            </a:r>
            <a:endParaRPr lang="en-US" sz="1400" b="1" dirty="0">
              <a:solidFill>
                <a:schemeClr val="accent5">
                  <a:lumMod val="40000"/>
                  <a:lumOff val="6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buNone/>
            </a:pPr>
            <a:r>
              <a:rPr lang="en-US" sz="1600" dirty="0">
                <a:solidFill>
                  <a:schemeClr val="bg1"/>
                </a:solidFill>
                <a:effectLst/>
                <a:latin typeface="Arial Nova" panose="020B0504020202020204"/>
                <a:ea typeface="Calibri" panose="020F0502020204030204" pitchFamily="34" charset="0"/>
                <a:cs typeface="Times New Roman" panose="02020603050405020304" pitchFamily="18" charset="0"/>
              </a:rPr>
              <a:t>Week 9 – Pharmacovigilance / FDA and safety</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buNone/>
            </a:pPr>
            <a:r>
              <a:rPr lang="en-US" sz="1600" dirty="0">
                <a:solidFill>
                  <a:schemeClr val="bg1"/>
                </a:solidFill>
                <a:effectLst/>
                <a:latin typeface="Arial Nova" panose="020B0504020202020204"/>
                <a:ea typeface="Calibri" panose="020F0502020204030204" pitchFamily="34" charset="0"/>
                <a:cs typeface="Times New Roman" panose="02020603050405020304" pitchFamily="18" charset="0"/>
              </a:rPr>
              <a:t>Week 10 – Bioethical issues and Closing Statement </a:t>
            </a:r>
            <a:endParaRPr lang="en-US" sz="1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30544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common study designs</a:t>
            </a:r>
          </a:p>
        </p:txBody>
      </p:sp>
      <p:graphicFrame>
        <p:nvGraphicFramePr>
          <p:cNvPr id="2" name="Table 3">
            <a:extLst>
              <a:ext uri="{FF2B5EF4-FFF2-40B4-BE49-F238E27FC236}">
                <a16:creationId xmlns:a16="http://schemas.microsoft.com/office/drawing/2014/main" id="{960FDED7-4005-4892-8791-4B739CC878B0}"/>
              </a:ext>
            </a:extLst>
          </p:cNvPr>
          <p:cNvGraphicFramePr>
            <a:graphicFrameLocks noGrp="1"/>
          </p:cNvGraphicFramePr>
          <p:nvPr/>
        </p:nvGraphicFramePr>
        <p:xfrm>
          <a:off x="1374107" y="949436"/>
          <a:ext cx="6096000" cy="3948177"/>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3662022794"/>
                    </a:ext>
                  </a:extLst>
                </a:gridCol>
                <a:gridCol w="1219200">
                  <a:extLst>
                    <a:ext uri="{9D8B030D-6E8A-4147-A177-3AD203B41FA5}">
                      <a16:colId xmlns:a16="http://schemas.microsoft.com/office/drawing/2014/main" val="3799927965"/>
                    </a:ext>
                  </a:extLst>
                </a:gridCol>
                <a:gridCol w="1219200">
                  <a:extLst>
                    <a:ext uri="{9D8B030D-6E8A-4147-A177-3AD203B41FA5}">
                      <a16:colId xmlns:a16="http://schemas.microsoft.com/office/drawing/2014/main" val="1262879753"/>
                    </a:ext>
                  </a:extLst>
                </a:gridCol>
                <a:gridCol w="1219200">
                  <a:extLst>
                    <a:ext uri="{9D8B030D-6E8A-4147-A177-3AD203B41FA5}">
                      <a16:colId xmlns:a16="http://schemas.microsoft.com/office/drawing/2014/main" val="2451102532"/>
                    </a:ext>
                  </a:extLst>
                </a:gridCol>
                <a:gridCol w="1219200">
                  <a:extLst>
                    <a:ext uri="{9D8B030D-6E8A-4147-A177-3AD203B41FA5}">
                      <a16:colId xmlns:a16="http://schemas.microsoft.com/office/drawing/2014/main" val="4102092374"/>
                    </a:ext>
                  </a:extLst>
                </a:gridCol>
              </a:tblGrid>
              <a:tr h="370840">
                <a:tc>
                  <a:txBody>
                    <a:bodyPr/>
                    <a:lstStyle/>
                    <a:p>
                      <a:pPr algn="ctr"/>
                      <a:r>
                        <a:rPr lang="en-US" b="1" dirty="0"/>
                        <a:t>Features</a:t>
                      </a:r>
                    </a:p>
                  </a:txBody>
                  <a:tcPr/>
                </a:tc>
                <a:tc>
                  <a:txBody>
                    <a:bodyPr/>
                    <a:lstStyle/>
                    <a:p>
                      <a:pPr algn="ctr"/>
                      <a:r>
                        <a:rPr lang="en-US" b="1" dirty="0"/>
                        <a:t>RCT</a:t>
                      </a:r>
                    </a:p>
                  </a:txBody>
                  <a:tcPr/>
                </a:tc>
                <a:tc>
                  <a:txBody>
                    <a:bodyPr/>
                    <a:lstStyle/>
                    <a:p>
                      <a:pPr algn="ctr"/>
                      <a:r>
                        <a:rPr lang="en-US" b="1" dirty="0"/>
                        <a:t>Cohort</a:t>
                      </a:r>
                    </a:p>
                  </a:txBody>
                  <a:tcPr/>
                </a:tc>
                <a:tc>
                  <a:txBody>
                    <a:bodyPr/>
                    <a:lstStyle/>
                    <a:p>
                      <a:pPr algn="ctr"/>
                      <a:r>
                        <a:rPr lang="en-US" b="1" dirty="0"/>
                        <a:t>Case-control</a:t>
                      </a:r>
                    </a:p>
                  </a:txBody>
                  <a:tcPr/>
                </a:tc>
                <a:tc>
                  <a:txBody>
                    <a:bodyPr/>
                    <a:lstStyle/>
                    <a:p>
                      <a:pPr algn="ctr"/>
                      <a:r>
                        <a:rPr lang="en-US" b="1" dirty="0"/>
                        <a:t>Cross-sectional</a:t>
                      </a:r>
                    </a:p>
                  </a:txBody>
                  <a:tcPr/>
                </a:tc>
                <a:extLst>
                  <a:ext uri="{0D108BD9-81ED-4DB2-BD59-A6C34878D82A}">
                    <a16:rowId xmlns:a16="http://schemas.microsoft.com/office/drawing/2014/main" val="1483826094"/>
                  </a:ext>
                </a:extLst>
              </a:tr>
              <a:tr h="370840">
                <a:tc>
                  <a:txBody>
                    <a:bodyPr/>
                    <a:lstStyle/>
                    <a:p>
                      <a:r>
                        <a:rPr lang="en-US" dirty="0"/>
                        <a:t>Study population</a:t>
                      </a:r>
                    </a:p>
                  </a:txBody>
                  <a:tcPr/>
                </a:tc>
                <a:tc>
                  <a:txBody>
                    <a:bodyPr/>
                    <a:lstStyle/>
                    <a:p>
                      <a:r>
                        <a:rPr lang="en-US" dirty="0"/>
                        <a:t>Highly selected population; highly controlled environment</a:t>
                      </a:r>
                    </a:p>
                  </a:txBody>
                  <a:tcPr/>
                </a:tc>
                <a:tc>
                  <a:txBody>
                    <a:bodyPr/>
                    <a:lstStyle/>
                    <a:p>
                      <a:r>
                        <a:rPr lang="en-US" dirty="0"/>
                        <a:t>Diverse population observed in a range of settings</a:t>
                      </a:r>
                    </a:p>
                  </a:txBody>
                  <a:tcPr/>
                </a:tc>
                <a:tc>
                  <a:txBody>
                    <a:bodyPr/>
                    <a:lstStyle/>
                    <a:p>
                      <a:pPr marL="0" marR="0" lvl="0" indent="0" algn="l" defTabSz="257129"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464749"/>
                          </a:solidFill>
                          <a:effectLst/>
                          <a:uLnTx/>
                          <a:uFillTx/>
                          <a:latin typeface="Arial"/>
                          <a:ea typeface="+mn-ea"/>
                          <a:cs typeface="+mn-cs"/>
                        </a:rPr>
                        <a:t>Diverse population observed in a range of settings</a:t>
                      </a:r>
                    </a:p>
                  </a:txBody>
                  <a:tcPr/>
                </a:tc>
                <a:tc>
                  <a:txBody>
                    <a:bodyPr/>
                    <a:lstStyle/>
                    <a:p>
                      <a:pPr marL="0" marR="0" lvl="0" indent="0" algn="l" defTabSz="257129"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464749"/>
                          </a:solidFill>
                          <a:effectLst/>
                          <a:uLnTx/>
                          <a:uFillTx/>
                          <a:latin typeface="Arial"/>
                          <a:ea typeface="+mn-ea"/>
                          <a:cs typeface="+mn-cs"/>
                        </a:rPr>
                        <a:t>Diverse population observed in a range of settings</a:t>
                      </a:r>
                    </a:p>
                  </a:txBody>
                  <a:tcPr/>
                </a:tc>
                <a:extLst>
                  <a:ext uri="{0D108BD9-81ED-4DB2-BD59-A6C34878D82A}">
                    <a16:rowId xmlns:a16="http://schemas.microsoft.com/office/drawing/2014/main" val="660481910"/>
                  </a:ext>
                </a:extLst>
              </a:tr>
              <a:tr h="370840">
                <a:tc>
                  <a:txBody>
                    <a:bodyPr/>
                    <a:lstStyle/>
                    <a:p>
                      <a:r>
                        <a:rPr lang="en-US" dirty="0"/>
                        <a:t>Directionality</a:t>
                      </a:r>
                    </a:p>
                  </a:txBody>
                  <a:tcPr/>
                </a:tc>
                <a:tc>
                  <a:txBody>
                    <a:bodyPr/>
                    <a:lstStyle/>
                    <a:p>
                      <a:r>
                        <a:rPr lang="en-US" dirty="0"/>
                        <a:t>Exposure is assigned before outcome is ascertained</a:t>
                      </a:r>
                    </a:p>
                  </a:txBody>
                  <a:tcPr/>
                </a:tc>
                <a:tc>
                  <a:txBody>
                    <a:bodyPr/>
                    <a:lstStyle/>
                    <a:p>
                      <a:r>
                        <a:rPr lang="en-US" dirty="0"/>
                        <a:t>Exposure is assigned before outcome is ascertained</a:t>
                      </a:r>
                    </a:p>
                  </a:txBody>
                  <a:tcPr/>
                </a:tc>
                <a:tc>
                  <a:txBody>
                    <a:bodyPr/>
                    <a:lstStyle/>
                    <a:p>
                      <a:r>
                        <a:rPr lang="en-US" dirty="0"/>
                        <a:t>Outcome is ascertained before exposure</a:t>
                      </a:r>
                    </a:p>
                  </a:txBody>
                  <a:tcPr/>
                </a:tc>
                <a:tc>
                  <a:txBody>
                    <a:bodyPr/>
                    <a:lstStyle/>
                    <a:p>
                      <a:pPr marL="0" marR="0" lvl="0" indent="0" algn="l" defTabSz="257129" rtl="0" eaLnBrk="1" fontAlgn="auto" latinLnBrk="0" hangingPunct="1">
                        <a:lnSpc>
                          <a:spcPct val="100000"/>
                        </a:lnSpc>
                        <a:spcBef>
                          <a:spcPts val="0"/>
                        </a:spcBef>
                        <a:spcAft>
                          <a:spcPts val="0"/>
                        </a:spcAft>
                        <a:buClrTx/>
                        <a:buSzTx/>
                        <a:buFontTx/>
                        <a:buNone/>
                        <a:tabLst/>
                        <a:defRPr/>
                      </a:pPr>
                      <a:r>
                        <a:rPr lang="en-US" dirty="0"/>
                        <a:t>Exposure and outcome are ascertained simultaneously</a:t>
                      </a:r>
                    </a:p>
                    <a:p>
                      <a:endParaRPr lang="en-US" dirty="0"/>
                    </a:p>
                  </a:txBody>
                  <a:tcPr/>
                </a:tc>
                <a:extLst>
                  <a:ext uri="{0D108BD9-81ED-4DB2-BD59-A6C34878D82A}">
                    <a16:rowId xmlns:a16="http://schemas.microsoft.com/office/drawing/2014/main" val="3167510823"/>
                  </a:ext>
                </a:extLst>
              </a:tr>
              <a:tr h="370840">
                <a:tc>
                  <a:txBody>
                    <a:bodyPr/>
                    <a:lstStyle/>
                    <a:p>
                      <a:r>
                        <a:rPr lang="en-US" dirty="0"/>
                        <a:t>Primary use</a:t>
                      </a:r>
                    </a:p>
                  </a:txBody>
                  <a:tcPr/>
                </a:tc>
                <a:tc>
                  <a:txBody>
                    <a:bodyPr/>
                    <a:lstStyle/>
                    <a:p>
                      <a:r>
                        <a:rPr lang="en-US" dirty="0"/>
                        <a:t>Causal interpretation; efficacy</a:t>
                      </a:r>
                    </a:p>
                  </a:txBody>
                  <a:tcPr/>
                </a:tc>
                <a:tc>
                  <a:txBody>
                    <a:bodyPr/>
                    <a:lstStyle/>
                    <a:p>
                      <a:r>
                        <a:rPr lang="en-US" dirty="0"/>
                        <a:t>Rare exposure</a:t>
                      </a:r>
                    </a:p>
                  </a:txBody>
                  <a:tcPr/>
                </a:tc>
                <a:tc>
                  <a:txBody>
                    <a:bodyPr/>
                    <a:lstStyle/>
                    <a:p>
                      <a:r>
                        <a:rPr lang="en-US" dirty="0"/>
                        <a:t>Rare outcome</a:t>
                      </a:r>
                    </a:p>
                  </a:txBody>
                  <a:tcPr/>
                </a:tc>
                <a:tc>
                  <a:txBody>
                    <a:bodyPr/>
                    <a:lstStyle/>
                    <a:p>
                      <a:r>
                        <a:rPr lang="en-US" dirty="0"/>
                        <a:t>Hypothesis generation</a:t>
                      </a:r>
                    </a:p>
                  </a:txBody>
                  <a:tcPr/>
                </a:tc>
                <a:extLst>
                  <a:ext uri="{0D108BD9-81ED-4DB2-BD59-A6C34878D82A}">
                    <a16:rowId xmlns:a16="http://schemas.microsoft.com/office/drawing/2014/main" val="222205088"/>
                  </a:ext>
                </a:extLst>
              </a:tr>
              <a:tr h="370840">
                <a:tc>
                  <a:txBody>
                    <a:bodyPr/>
                    <a:lstStyle/>
                    <a:p>
                      <a:r>
                        <a:rPr lang="en-US" dirty="0"/>
                        <a:t>Analysis</a:t>
                      </a:r>
                    </a:p>
                  </a:txBody>
                  <a:tcPr/>
                </a:tc>
                <a:tc>
                  <a:txBody>
                    <a:bodyPr/>
                    <a:lstStyle/>
                    <a:p>
                      <a:r>
                        <a:rPr lang="en-US" dirty="0"/>
                        <a:t>Simple statistical tests</a:t>
                      </a:r>
                    </a:p>
                  </a:txBody>
                  <a:tcPr/>
                </a:tc>
                <a:tc>
                  <a:txBody>
                    <a:bodyPr/>
                    <a:lstStyle/>
                    <a:p>
                      <a:r>
                        <a:rPr lang="en-US" dirty="0"/>
                        <a:t>Multivariable methods to account for confounding</a:t>
                      </a:r>
                    </a:p>
                  </a:txBody>
                  <a:tcPr/>
                </a:tc>
                <a:tc>
                  <a:txBody>
                    <a:bodyPr/>
                    <a:lstStyle/>
                    <a:p>
                      <a:pPr marL="0" marR="0" lvl="0" indent="0" algn="l" defTabSz="257129"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a:ln>
                            <a:noFill/>
                          </a:ln>
                          <a:solidFill>
                            <a:srgbClr val="464749"/>
                          </a:solidFill>
                          <a:effectLst/>
                          <a:uLnTx/>
                          <a:uFillTx/>
                          <a:latin typeface="Arial"/>
                          <a:ea typeface="+mn-ea"/>
                          <a:cs typeface="+mn-cs"/>
                        </a:rPr>
                        <a:t>Multivariable methods to account for confounding</a:t>
                      </a:r>
                      <a:endParaRPr kumimoji="0" lang="en-US" sz="1013" b="0" i="0" u="none" strike="noStrike" kern="1200" cap="none" spc="0" normalizeH="0" baseline="0" noProof="0" dirty="0">
                        <a:ln>
                          <a:noFill/>
                        </a:ln>
                        <a:solidFill>
                          <a:srgbClr val="464749"/>
                        </a:solidFill>
                        <a:effectLst/>
                        <a:uLnTx/>
                        <a:uFillTx/>
                        <a:latin typeface="Arial"/>
                        <a:ea typeface="+mn-ea"/>
                        <a:cs typeface="+mn-cs"/>
                      </a:endParaRPr>
                    </a:p>
                  </a:txBody>
                  <a:tcPr/>
                </a:tc>
                <a:tc>
                  <a:txBody>
                    <a:bodyPr/>
                    <a:lstStyle/>
                    <a:p>
                      <a:pPr marL="0" marR="0" lvl="0" indent="0" algn="l" defTabSz="257129" rtl="0" eaLnBrk="1" fontAlgn="auto" latinLnBrk="0" hangingPunct="1">
                        <a:lnSpc>
                          <a:spcPct val="100000"/>
                        </a:lnSpc>
                        <a:spcBef>
                          <a:spcPts val="0"/>
                        </a:spcBef>
                        <a:spcAft>
                          <a:spcPts val="0"/>
                        </a:spcAft>
                        <a:buClrTx/>
                        <a:buSzTx/>
                        <a:buFontTx/>
                        <a:buNone/>
                        <a:tabLst/>
                        <a:defRPr/>
                      </a:pPr>
                      <a:r>
                        <a:rPr kumimoji="0" lang="en-US" sz="1013" b="0" i="0" u="none" strike="noStrike" kern="1200" cap="none" spc="0" normalizeH="0" baseline="0" noProof="0" dirty="0">
                          <a:ln>
                            <a:noFill/>
                          </a:ln>
                          <a:solidFill>
                            <a:srgbClr val="464749"/>
                          </a:solidFill>
                          <a:effectLst/>
                          <a:uLnTx/>
                          <a:uFillTx/>
                          <a:latin typeface="Arial"/>
                          <a:ea typeface="+mn-ea"/>
                          <a:cs typeface="+mn-cs"/>
                        </a:rPr>
                        <a:t>Multivariable methods to account for confounding</a:t>
                      </a:r>
                    </a:p>
                  </a:txBody>
                  <a:tcPr/>
                </a:tc>
                <a:extLst>
                  <a:ext uri="{0D108BD9-81ED-4DB2-BD59-A6C34878D82A}">
                    <a16:rowId xmlns:a16="http://schemas.microsoft.com/office/drawing/2014/main" val="2613201100"/>
                  </a:ext>
                </a:extLst>
              </a:tr>
              <a:tr h="370840">
                <a:tc>
                  <a:txBody>
                    <a:bodyPr/>
                    <a:lstStyle/>
                    <a:p>
                      <a:r>
                        <a:rPr lang="en-US" dirty="0"/>
                        <a:t>Internal validity</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472129218"/>
                  </a:ext>
                </a:extLst>
              </a:tr>
              <a:tr h="370840">
                <a:tc>
                  <a:txBody>
                    <a:bodyPr/>
                    <a:lstStyle/>
                    <a:p>
                      <a:r>
                        <a:rPr lang="en-US" dirty="0"/>
                        <a:t>External validity</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tc>
                  <a:txBody>
                    <a:bodyPr/>
                    <a:lstStyle/>
                    <a:p>
                      <a:r>
                        <a:rPr lang="en-US" dirty="0"/>
                        <a:t>+++</a:t>
                      </a:r>
                    </a:p>
                  </a:txBody>
                  <a:tcPr/>
                </a:tc>
                <a:extLst>
                  <a:ext uri="{0D108BD9-81ED-4DB2-BD59-A6C34878D82A}">
                    <a16:rowId xmlns:a16="http://schemas.microsoft.com/office/drawing/2014/main" val="3286601489"/>
                  </a:ext>
                </a:extLst>
              </a:tr>
            </a:tbl>
          </a:graphicData>
        </a:graphic>
      </p:graphicFrame>
      <p:sp>
        <p:nvSpPr>
          <p:cNvPr id="4" name="TextBox 3">
            <a:extLst>
              <a:ext uri="{FF2B5EF4-FFF2-40B4-BE49-F238E27FC236}">
                <a16:creationId xmlns:a16="http://schemas.microsoft.com/office/drawing/2014/main" id="{D7A28751-A0C0-49B5-950C-856052F0A4ED}"/>
              </a:ext>
            </a:extLst>
          </p:cNvPr>
          <p:cNvSpPr txBox="1"/>
          <p:nvPr/>
        </p:nvSpPr>
        <p:spPr>
          <a:xfrm>
            <a:off x="165100" y="4636175"/>
            <a:ext cx="752129" cy="307777"/>
          </a:xfrm>
          <a:prstGeom prst="rect">
            <a:avLst/>
          </a:prstGeom>
          <a:noFill/>
        </p:spPr>
        <p:txBody>
          <a:bodyPr wrap="none" rtlCol="0">
            <a:spAutoFit/>
          </a:bodyPr>
          <a:lstStyle/>
          <a:p>
            <a:r>
              <a:rPr lang="en-US" sz="1400" dirty="0">
                <a:solidFill>
                  <a:schemeClr val="bg1"/>
                </a:solidFill>
                <a:latin typeface="Arial Nova" panose="020B0504020202020204" pitchFamily="34" charset="0"/>
                <a:hlinkClick r:id="rId2">
                  <a:extLst>
                    <a:ext uri="{A12FA001-AC4F-418D-AE19-62706E023703}">
                      <ahyp:hlinkClr xmlns:ahyp="http://schemas.microsoft.com/office/drawing/2018/hyperlinkcolor" val="tx"/>
                    </a:ext>
                  </a:extLst>
                </a:hlinkClick>
              </a:rPr>
              <a:t>Source</a:t>
            </a:r>
            <a:endParaRPr lang="en-US" sz="1400" dirty="0">
              <a:solidFill>
                <a:schemeClr val="bg1"/>
              </a:solidFill>
              <a:latin typeface="Arial Nova" panose="020B0504020202020204" pitchFamily="34" charset="0"/>
            </a:endParaRPr>
          </a:p>
        </p:txBody>
      </p:sp>
    </p:spTree>
    <p:extLst>
      <p:ext uri="{BB962C8B-B14F-4D97-AF65-F5344CB8AC3E}">
        <p14:creationId xmlns:p14="http://schemas.microsoft.com/office/powerpoint/2010/main" val="5102172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Causal inference</a:t>
            </a:r>
          </a:p>
        </p:txBody>
      </p:sp>
      <p:sp>
        <p:nvSpPr>
          <p:cNvPr id="14" name="TextBox 13">
            <a:extLst>
              <a:ext uri="{FF2B5EF4-FFF2-40B4-BE49-F238E27FC236}">
                <a16:creationId xmlns:a16="http://schemas.microsoft.com/office/drawing/2014/main" id="{BCD14479-0F24-449A-ABA5-3024179FC0C1}"/>
              </a:ext>
            </a:extLst>
          </p:cNvPr>
          <p:cNvSpPr txBox="1"/>
          <p:nvPr/>
        </p:nvSpPr>
        <p:spPr>
          <a:xfrm>
            <a:off x="165100" y="1099657"/>
            <a:ext cx="8667750" cy="1015663"/>
          </a:xfrm>
          <a:prstGeom prst="rect">
            <a:avLst/>
          </a:prstGeom>
          <a:noFill/>
        </p:spPr>
        <p:txBody>
          <a:bodyPr wrap="square">
            <a:spAutoFit/>
          </a:bodyPr>
          <a:lstStyle/>
          <a:p>
            <a:r>
              <a:rPr lang="en-US" sz="2000" u="sng" dirty="0">
                <a:solidFill>
                  <a:schemeClr val="bg1"/>
                </a:solidFill>
                <a:latin typeface="Arial Nova" panose="020B0504020202020204" pitchFamily="34" charset="0"/>
              </a:rPr>
              <a:t>Statistical association</a:t>
            </a:r>
            <a:r>
              <a:rPr lang="en-US" sz="2000" dirty="0">
                <a:solidFill>
                  <a:schemeClr val="bg1"/>
                </a:solidFill>
                <a:latin typeface="Arial Nova" panose="020B0504020202020204" pitchFamily="34" charset="0"/>
              </a:rPr>
              <a:t> is a state where researchers can infer relationships between variables through statistical testing (e.g., treatment A is associated with an increase in side effects)</a:t>
            </a:r>
          </a:p>
        </p:txBody>
      </p:sp>
      <p:sp>
        <p:nvSpPr>
          <p:cNvPr id="5" name="TextBox 4">
            <a:extLst>
              <a:ext uri="{FF2B5EF4-FFF2-40B4-BE49-F238E27FC236}">
                <a16:creationId xmlns:a16="http://schemas.microsoft.com/office/drawing/2014/main" id="{E62AC466-50C1-4DAD-A2CC-30A57CA13C85}"/>
              </a:ext>
            </a:extLst>
          </p:cNvPr>
          <p:cNvSpPr txBox="1"/>
          <p:nvPr/>
        </p:nvSpPr>
        <p:spPr>
          <a:xfrm>
            <a:off x="165100" y="2299083"/>
            <a:ext cx="8717214" cy="1631216"/>
          </a:xfrm>
          <a:prstGeom prst="rect">
            <a:avLst/>
          </a:prstGeom>
          <a:noFill/>
        </p:spPr>
        <p:txBody>
          <a:bodyPr wrap="square">
            <a:spAutoFit/>
          </a:bodyPr>
          <a:lstStyle/>
          <a:p>
            <a:r>
              <a:rPr lang="en-US" sz="2000" u="sng" dirty="0">
                <a:solidFill>
                  <a:schemeClr val="bg1"/>
                </a:solidFill>
                <a:latin typeface="Arial Nova" panose="020B0504020202020204" pitchFamily="34" charset="0"/>
              </a:rPr>
              <a:t>Causal inference</a:t>
            </a:r>
            <a:r>
              <a:rPr lang="en-US" sz="2000" dirty="0">
                <a:solidFill>
                  <a:schemeClr val="bg1"/>
                </a:solidFill>
                <a:latin typeface="Arial Nova" panose="020B0504020202020204" pitchFamily="34" charset="0"/>
              </a:rPr>
              <a:t> is the state where researchers can infer relationships between variables under conditions that are changing (e.g., changes that are induced by a treatment or intervention); it cannot be inferred from statistical associations alone, but from premises that invoke concepts of causation</a:t>
            </a:r>
          </a:p>
        </p:txBody>
      </p:sp>
    </p:spTree>
    <p:extLst>
      <p:ext uri="{BB962C8B-B14F-4D97-AF65-F5344CB8AC3E}">
        <p14:creationId xmlns:p14="http://schemas.microsoft.com/office/powerpoint/2010/main" val="397332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Causal inference (Hill’s criteria for causation)</a:t>
            </a:r>
          </a:p>
        </p:txBody>
      </p:sp>
      <p:graphicFrame>
        <p:nvGraphicFramePr>
          <p:cNvPr id="2" name="Table 3">
            <a:extLst>
              <a:ext uri="{FF2B5EF4-FFF2-40B4-BE49-F238E27FC236}">
                <a16:creationId xmlns:a16="http://schemas.microsoft.com/office/drawing/2014/main" id="{70FA8954-2DDA-4D10-9D21-70B4B3479FAC}"/>
              </a:ext>
            </a:extLst>
          </p:cNvPr>
          <p:cNvGraphicFramePr>
            <a:graphicFrameLocks noGrp="1"/>
          </p:cNvGraphicFramePr>
          <p:nvPr/>
        </p:nvGraphicFramePr>
        <p:xfrm>
          <a:off x="1609725" y="902975"/>
          <a:ext cx="6096000" cy="3820160"/>
        </p:xfrm>
        <a:graphic>
          <a:graphicData uri="http://schemas.openxmlformats.org/drawingml/2006/table">
            <a:tbl>
              <a:tblPr firstRow="1" bandRow="1">
                <a:tableStyleId>{5C22544A-7EE6-4342-B048-85BDC9FD1C3A}</a:tableStyleId>
              </a:tblPr>
              <a:tblGrid>
                <a:gridCol w="1755775">
                  <a:extLst>
                    <a:ext uri="{9D8B030D-6E8A-4147-A177-3AD203B41FA5}">
                      <a16:colId xmlns:a16="http://schemas.microsoft.com/office/drawing/2014/main" val="3366719584"/>
                    </a:ext>
                  </a:extLst>
                </a:gridCol>
                <a:gridCol w="4340225">
                  <a:extLst>
                    <a:ext uri="{9D8B030D-6E8A-4147-A177-3AD203B41FA5}">
                      <a16:colId xmlns:a16="http://schemas.microsoft.com/office/drawing/2014/main" val="3336632393"/>
                    </a:ext>
                  </a:extLst>
                </a:gridCol>
              </a:tblGrid>
              <a:tr h="370840">
                <a:tc>
                  <a:txBody>
                    <a:bodyPr/>
                    <a:lstStyle/>
                    <a:p>
                      <a:pPr algn="ctr"/>
                      <a:r>
                        <a:rPr lang="en-US" sz="1100" dirty="0">
                          <a:latin typeface="+mj-lt"/>
                        </a:rPr>
                        <a:t>Criteria</a:t>
                      </a:r>
                    </a:p>
                  </a:txBody>
                  <a:tcPr anchor="ctr"/>
                </a:tc>
                <a:tc>
                  <a:txBody>
                    <a:bodyPr/>
                    <a:lstStyle/>
                    <a:p>
                      <a:pPr algn="ctr"/>
                      <a:r>
                        <a:rPr lang="en-US" sz="1100" dirty="0">
                          <a:latin typeface="+mj-lt"/>
                        </a:rPr>
                        <a:t>Description</a:t>
                      </a:r>
                    </a:p>
                  </a:txBody>
                  <a:tcPr anchor="ctr"/>
                </a:tc>
                <a:extLst>
                  <a:ext uri="{0D108BD9-81ED-4DB2-BD59-A6C34878D82A}">
                    <a16:rowId xmlns:a16="http://schemas.microsoft.com/office/drawing/2014/main" val="3302289238"/>
                  </a:ext>
                </a:extLst>
              </a:tr>
              <a:tr h="370840">
                <a:tc>
                  <a:txBody>
                    <a:bodyPr/>
                    <a:lstStyle/>
                    <a:p>
                      <a:pPr algn="ctr"/>
                      <a:r>
                        <a:rPr lang="en-US" sz="1100" dirty="0">
                          <a:latin typeface="+mj-lt"/>
                        </a:rPr>
                        <a:t>Strength</a:t>
                      </a:r>
                    </a:p>
                  </a:txBody>
                  <a:tcPr anchor="ctr"/>
                </a:tc>
                <a:tc>
                  <a:txBody>
                    <a:bodyPr/>
                    <a:lstStyle/>
                    <a:p>
                      <a:pPr algn="ctr"/>
                      <a:r>
                        <a:rPr lang="en-US" sz="1100" dirty="0">
                          <a:latin typeface="+mj-lt"/>
                        </a:rPr>
                        <a:t>Strong associations &gt; Weak associations</a:t>
                      </a:r>
                    </a:p>
                  </a:txBody>
                  <a:tcPr anchor="ctr"/>
                </a:tc>
                <a:extLst>
                  <a:ext uri="{0D108BD9-81ED-4DB2-BD59-A6C34878D82A}">
                    <a16:rowId xmlns:a16="http://schemas.microsoft.com/office/drawing/2014/main" val="1512399102"/>
                  </a:ext>
                </a:extLst>
              </a:tr>
              <a:tr h="370840">
                <a:tc>
                  <a:txBody>
                    <a:bodyPr/>
                    <a:lstStyle/>
                    <a:p>
                      <a:pPr algn="ctr"/>
                      <a:r>
                        <a:rPr lang="en-US" sz="1100" dirty="0">
                          <a:latin typeface="+mj-lt"/>
                        </a:rPr>
                        <a:t>Consistency</a:t>
                      </a:r>
                    </a:p>
                  </a:txBody>
                  <a:tcPr anchor="ctr"/>
                </a:tc>
                <a:tc>
                  <a:txBody>
                    <a:bodyPr/>
                    <a:lstStyle/>
                    <a:p>
                      <a:pPr algn="ctr"/>
                      <a:r>
                        <a:rPr lang="en-US" sz="1100" dirty="0">
                          <a:latin typeface="+mj-lt"/>
                        </a:rPr>
                        <a:t>Repeated observations of associations in different populations and scenarios</a:t>
                      </a:r>
                    </a:p>
                  </a:txBody>
                  <a:tcPr anchor="ctr"/>
                </a:tc>
                <a:extLst>
                  <a:ext uri="{0D108BD9-81ED-4DB2-BD59-A6C34878D82A}">
                    <a16:rowId xmlns:a16="http://schemas.microsoft.com/office/drawing/2014/main" val="3663554760"/>
                  </a:ext>
                </a:extLst>
              </a:tr>
              <a:tr h="370840">
                <a:tc>
                  <a:txBody>
                    <a:bodyPr/>
                    <a:lstStyle/>
                    <a:p>
                      <a:pPr algn="ctr"/>
                      <a:r>
                        <a:rPr lang="en-US" sz="1100" dirty="0">
                          <a:latin typeface="+mj-lt"/>
                        </a:rPr>
                        <a:t>Specificity</a:t>
                      </a:r>
                    </a:p>
                  </a:txBody>
                  <a:tcPr anchor="ctr"/>
                </a:tc>
                <a:tc>
                  <a:txBody>
                    <a:bodyPr/>
                    <a:lstStyle/>
                    <a:p>
                      <a:pPr algn="ctr"/>
                      <a:r>
                        <a:rPr lang="en-US" sz="1100" dirty="0">
                          <a:latin typeface="+mj-lt"/>
                        </a:rPr>
                        <a:t>Cause leads to a single effect (not multiple effects)</a:t>
                      </a:r>
                      <a:r>
                        <a:rPr lang="en-US" sz="1100" baseline="30000" dirty="0">
                          <a:latin typeface="+mj-lt"/>
                        </a:rPr>
                        <a:t>1</a:t>
                      </a:r>
                    </a:p>
                  </a:txBody>
                  <a:tcPr anchor="ctr"/>
                </a:tc>
                <a:extLst>
                  <a:ext uri="{0D108BD9-81ED-4DB2-BD59-A6C34878D82A}">
                    <a16:rowId xmlns:a16="http://schemas.microsoft.com/office/drawing/2014/main" val="414031082"/>
                  </a:ext>
                </a:extLst>
              </a:tr>
              <a:tr h="370840">
                <a:tc>
                  <a:txBody>
                    <a:bodyPr/>
                    <a:lstStyle/>
                    <a:p>
                      <a:pPr algn="ctr"/>
                      <a:r>
                        <a:rPr lang="en-US" sz="1100" dirty="0">
                          <a:latin typeface="+mj-lt"/>
                        </a:rPr>
                        <a:t>Temporality</a:t>
                      </a:r>
                    </a:p>
                  </a:txBody>
                  <a:tcPr anchor="ctr"/>
                </a:tc>
                <a:tc>
                  <a:txBody>
                    <a:bodyPr/>
                    <a:lstStyle/>
                    <a:p>
                      <a:pPr algn="ctr"/>
                      <a:r>
                        <a:rPr lang="en-US" sz="1100" dirty="0">
                          <a:latin typeface="+mj-lt"/>
                        </a:rPr>
                        <a:t>Cause must precede the effect in time</a:t>
                      </a:r>
                      <a:r>
                        <a:rPr lang="en-US" sz="1100" baseline="30000" dirty="0">
                          <a:latin typeface="+mj-lt"/>
                        </a:rPr>
                        <a:t>2</a:t>
                      </a:r>
                    </a:p>
                  </a:txBody>
                  <a:tcPr anchor="ctr"/>
                </a:tc>
                <a:extLst>
                  <a:ext uri="{0D108BD9-81ED-4DB2-BD59-A6C34878D82A}">
                    <a16:rowId xmlns:a16="http://schemas.microsoft.com/office/drawing/2014/main" val="3282285513"/>
                  </a:ext>
                </a:extLst>
              </a:tr>
              <a:tr h="370840">
                <a:tc>
                  <a:txBody>
                    <a:bodyPr/>
                    <a:lstStyle/>
                    <a:p>
                      <a:pPr algn="ctr"/>
                      <a:r>
                        <a:rPr lang="en-US" sz="1100" dirty="0">
                          <a:latin typeface="+mj-lt"/>
                        </a:rPr>
                        <a:t>Biologic gradient</a:t>
                      </a:r>
                    </a:p>
                  </a:txBody>
                  <a:tcPr anchor="ctr"/>
                </a:tc>
                <a:tc>
                  <a:txBody>
                    <a:bodyPr/>
                    <a:lstStyle/>
                    <a:p>
                      <a:pPr algn="ctr"/>
                      <a:r>
                        <a:rPr lang="en-US" sz="1100" dirty="0">
                          <a:latin typeface="+mj-lt"/>
                        </a:rPr>
                        <a:t>Dose-response relationship</a:t>
                      </a:r>
                    </a:p>
                  </a:txBody>
                  <a:tcPr anchor="ctr"/>
                </a:tc>
                <a:extLst>
                  <a:ext uri="{0D108BD9-81ED-4DB2-BD59-A6C34878D82A}">
                    <a16:rowId xmlns:a16="http://schemas.microsoft.com/office/drawing/2014/main" val="3353970175"/>
                  </a:ext>
                </a:extLst>
              </a:tr>
              <a:tr h="370840">
                <a:tc>
                  <a:txBody>
                    <a:bodyPr/>
                    <a:lstStyle/>
                    <a:p>
                      <a:pPr algn="ctr"/>
                      <a:r>
                        <a:rPr lang="en-US" sz="1100" dirty="0">
                          <a:latin typeface="+mj-lt"/>
                        </a:rPr>
                        <a:t>Plausibility</a:t>
                      </a:r>
                    </a:p>
                  </a:txBody>
                  <a:tcPr anchor="ctr"/>
                </a:tc>
                <a:tc>
                  <a:txBody>
                    <a:bodyPr/>
                    <a:lstStyle/>
                    <a:p>
                      <a:pPr algn="ctr"/>
                      <a:r>
                        <a:rPr lang="en-US" sz="1100" dirty="0">
                          <a:latin typeface="+mj-lt"/>
                        </a:rPr>
                        <a:t>Biological plausibility or mechanism that is logical (or theoretical)</a:t>
                      </a:r>
                    </a:p>
                  </a:txBody>
                  <a:tcPr anchor="ctr"/>
                </a:tc>
                <a:extLst>
                  <a:ext uri="{0D108BD9-81ED-4DB2-BD59-A6C34878D82A}">
                    <a16:rowId xmlns:a16="http://schemas.microsoft.com/office/drawing/2014/main" val="2347424276"/>
                  </a:ext>
                </a:extLst>
              </a:tr>
              <a:tr h="370840">
                <a:tc>
                  <a:txBody>
                    <a:bodyPr/>
                    <a:lstStyle/>
                    <a:p>
                      <a:pPr algn="ctr"/>
                      <a:r>
                        <a:rPr lang="en-US" sz="1100" dirty="0">
                          <a:latin typeface="+mj-lt"/>
                        </a:rPr>
                        <a:t>Coherence</a:t>
                      </a:r>
                    </a:p>
                  </a:txBody>
                  <a:tcPr anchor="ctr"/>
                </a:tc>
                <a:tc>
                  <a:txBody>
                    <a:bodyPr/>
                    <a:lstStyle/>
                    <a:p>
                      <a:pPr algn="ctr"/>
                      <a:r>
                        <a:rPr lang="en-US" sz="1100" dirty="0">
                          <a:latin typeface="+mj-lt"/>
                        </a:rPr>
                        <a:t>Does not contradict with what we know about the nature and history of the disease</a:t>
                      </a:r>
                    </a:p>
                  </a:txBody>
                  <a:tcPr anchor="ctr"/>
                </a:tc>
                <a:extLst>
                  <a:ext uri="{0D108BD9-81ED-4DB2-BD59-A6C34878D82A}">
                    <a16:rowId xmlns:a16="http://schemas.microsoft.com/office/drawing/2014/main" val="739855649"/>
                  </a:ext>
                </a:extLst>
              </a:tr>
              <a:tr h="370840">
                <a:tc>
                  <a:txBody>
                    <a:bodyPr/>
                    <a:lstStyle/>
                    <a:p>
                      <a:pPr algn="ctr"/>
                      <a:r>
                        <a:rPr lang="en-US" sz="1100" dirty="0">
                          <a:latin typeface="+mj-lt"/>
                        </a:rPr>
                        <a:t>Experiment</a:t>
                      </a:r>
                    </a:p>
                  </a:txBody>
                  <a:tcPr anchor="ctr"/>
                </a:tc>
                <a:tc>
                  <a:txBody>
                    <a:bodyPr/>
                    <a:lstStyle/>
                    <a:p>
                      <a:pPr algn="ctr"/>
                      <a:r>
                        <a:rPr lang="en-US" sz="1100" dirty="0">
                          <a:latin typeface="+mj-lt"/>
                        </a:rPr>
                        <a:t>Hypothesis testing</a:t>
                      </a:r>
                    </a:p>
                  </a:txBody>
                  <a:tcPr anchor="ctr"/>
                </a:tc>
                <a:extLst>
                  <a:ext uri="{0D108BD9-81ED-4DB2-BD59-A6C34878D82A}">
                    <a16:rowId xmlns:a16="http://schemas.microsoft.com/office/drawing/2014/main" val="1543855163"/>
                  </a:ext>
                </a:extLst>
              </a:tr>
              <a:tr h="370840">
                <a:tc>
                  <a:txBody>
                    <a:bodyPr/>
                    <a:lstStyle/>
                    <a:p>
                      <a:pPr algn="ctr"/>
                      <a:r>
                        <a:rPr lang="en-US" sz="1100" dirty="0">
                          <a:latin typeface="+mj-lt"/>
                        </a:rPr>
                        <a:t>Analogy</a:t>
                      </a:r>
                    </a:p>
                  </a:txBody>
                  <a:tcPr anchor="ctr"/>
                </a:tc>
                <a:tc>
                  <a:txBody>
                    <a:bodyPr/>
                    <a:lstStyle/>
                    <a:p>
                      <a:pPr algn="ctr"/>
                      <a:r>
                        <a:rPr lang="en-US" sz="1100" dirty="0">
                          <a:latin typeface="+mj-lt"/>
                        </a:rPr>
                        <a:t>Similar observations in other scenarios</a:t>
                      </a:r>
                    </a:p>
                  </a:txBody>
                  <a:tcPr anchor="ctr"/>
                </a:tc>
                <a:extLst>
                  <a:ext uri="{0D108BD9-81ED-4DB2-BD59-A6C34878D82A}">
                    <a16:rowId xmlns:a16="http://schemas.microsoft.com/office/drawing/2014/main" val="1046658974"/>
                  </a:ext>
                </a:extLst>
              </a:tr>
            </a:tbl>
          </a:graphicData>
        </a:graphic>
      </p:graphicFrame>
      <p:sp>
        <p:nvSpPr>
          <p:cNvPr id="4" name="TextBox 3">
            <a:extLst>
              <a:ext uri="{FF2B5EF4-FFF2-40B4-BE49-F238E27FC236}">
                <a16:creationId xmlns:a16="http://schemas.microsoft.com/office/drawing/2014/main" id="{1C9609BE-84F4-4D34-9DC3-E6EC71E3D378}"/>
              </a:ext>
            </a:extLst>
          </p:cNvPr>
          <p:cNvSpPr txBox="1"/>
          <p:nvPr/>
        </p:nvSpPr>
        <p:spPr>
          <a:xfrm>
            <a:off x="82550" y="4784095"/>
            <a:ext cx="829073" cy="261610"/>
          </a:xfrm>
          <a:prstGeom prst="rect">
            <a:avLst/>
          </a:prstGeom>
          <a:noFill/>
        </p:spPr>
        <p:txBody>
          <a:bodyPr wrap="none" rtlCol="0">
            <a:spAutoFit/>
          </a:bodyPr>
          <a:lstStyle/>
          <a:p>
            <a:r>
              <a:rPr lang="en-US" sz="1100" dirty="0">
                <a:solidFill>
                  <a:schemeClr val="bg1"/>
                </a:solidFill>
                <a:latin typeface="Arial Nova" panose="020B0504020202020204" pitchFamily="34" charset="0"/>
                <a:hlinkClick r:id="rId2">
                  <a:extLst>
                    <a:ext uri="{A12FA001-AC4F-418D-AE19-62706E023703}">
                      <ahyp:hlinkClr xmlns:ahyp="http://schemas.microsoft.com/office/drawing/2018/hyperlinkcolor" val="tx"/>
                    </a:ext>
                  </a:extLst>
                </a:hlinkClick>
              </a:rPr>
              <a:t>Hill (1965)</a:t>
            </a:r>
            <a:endParaRPr lang="en-US" sz="1100" dirty="0">
              <a:solidFill>
                <a:schemeClr val="bg1"/>
              </a:solidFill>
              <a:latin typeface="Arial Nova" panose="020B0504020202020204" pitchFamily="34" charset="0"/>
            </a:endParaRPr>
          </a:p>
        </p:txBody>
      </p:sp>
      <p:sp>
        <p:nvSpPr>
          <p:cNvPr id="5" name="TextBox 4">
            <a:extLst>
              <a:ext uri="{FF2B5EF4-FFF2-40B4-BE49-F238E27FC236}">
                <a16:creationId xmlns:a16="http://schemas.microsoft.com/office/drawing/2014/main" id="{005D735D-073B-41E7-9B9B-3E2FF3BD8EE8}"/>
              </a:ext>
            </a:extLst>
          </p:cNvPr>
          <p:cNvSpPr txBox="1"/>
          <p:nvPr/>
        </p:nvSpPr>
        <p:spPr>
          <a:xfrm>
            <a:off x="1609725" y="4730234"/>
            <a:ext cx="3441968" cy="369332"/>
          </a:xfrm>
          <a:prstGeom prst="rect">
            <a:avLst/>
          </a:prstGeom>
          <a:noFill/>
        </p:spPr>
        <p:txBody>
          <a:bodyPr wrap="none" rtlCol="0">
            <a:spAutoFit/>
          </a:bodyPr>
          <a:lstStyle/>
          <a:p>
            <a:pPr marL="342900" indent="-342900">
              <a:buAutoNum type="arabicPeriod"/>
            </a:pPr>
            <a:r>
              <a:rPr lang="en-US" sz="900" dirty="0">
                <a:solidFill>
                  <a:schemeClr val="bg1"/>
                </a:solidFill>
                <a:latin typeface="Arial Nova" panose="020B0504020202020204" pitchFamily="34" charset="0"/>
              </a:rPr>
              <a:t>This is not considered valid (Hill also had reservations).</a:t>
            </a:r>
          </a:p>
          <a:p>
            <a:pPr marL="342900" indent="-342900">
              <a:buAutoNum type="arabicPeriod"/>
            </a:pPr>
            <a:r>
              <a:rPr lang="en-US" sz="900" dirty="0">
                <a:solidFill>
                  <a:schemeClr val="bg1"/>
                </a:solidFill>
                <a:latin typeface="Arial Nova" panose="020B0504020202020204" pitchFamily="34" charset="0"/>
              </a:rPr>
              <a:t>This is a necessary component of causation</a:t>
            </a:r>
          </a:p>
        </p:txBody>
      </p:sp>
      <p:sp>
        <p:nvSpPr>
          <p:cNvPr id="6" name="Rectangle 5">
            <a:extLst>
              <a:ext uri="{FF2B5EF4-FFF2-40B4-BE49-F238E27FC236}">
                <a16:creationId xmlns:a16="http://schemas.microsoft.com/office/drawing/2014/main" id="{31F8A84D-6CE1-46C0-916D-C383E00EDF82}"/>
              </a:ext>
            </a:extLst>
          </p:cNvPr>
          <p:cNvSpPr/>
          <p:nvPr/>
        </p:nvSpPr>
        <p:spPr>
          <a:xfrm>
            <a:off x="1498600" y="2381250"/>
            <a:ext cx="6350000" cy="508000"/>
          </a:xfrm>
          <a:prstGeom prst="rect">
            <a:avLst/>
          </a:prstGeom>
          <a:noFill/>
          <a:ln w="5715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Arial Nova" panose="020B0504020202020204" pitchFamily="34" charset="0"/>
            </a:endParaRPr>
          </a:p>
        </p:txBody>
      </p:sp>
    </p:spTree>
    <p:extLst>
      <p:ext uri="{BB962C8B-B14F-4D97-AF65-F5344CB8AC3E}">
        <p14:creationId xmlns:p14="http://schemas.microsoft.com/office/powerpoint/2010/main" val="322097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Is this the best model for causation?</a:t>
            </a:r>
          </a:p>
        </p:txBody>
      </p:sp>
      <p:sp>
        <p:nvSpPr>
          <p:cNvPr id="4" name="TextBox 3">
            <a:extLst>
              <a:ext uri="{FF2B5EF4-FFF2-40B4-BE49-F238E27FC236}">
                <a16:creationId xmlns:a16="http://schemas.microsoft.com/office/drawing/2014/main" id="{1C9609BE-84F4-4D34-9DC3-E6EC71E3D378}"/>
              </a:ext>
            </a:extLst>
          </p:cNvPr>
          <p:cNvSpPr txBox="1"/>
          <p:nvPr/>
        </p:nvSpPr>
        <p:spPr>
          <a:xfrm>
            <a:off x="82550" y="4784095"/>
            <a:ext cx="829073" cy="261610"/>
          </a:xfrm>
          <a:prstGeom prst="rect">
            <a:avLst/>
          </a:prstGeom>
          <a:noFill/>
        </p:spPr>
        <p:txBody>
          <a:bodyPr wrap="none" rtlCol="0">
            <a:spAutoFit/>
          </a:bodyPr>
          <a:lstStyle/>
          <a:p>
            <a:r>
              <a:rPr lang="en-US" sz="1100" dirty="0">
                <a:solidFill>
                  <a:schemeClr val="bg1"/>
                </a:solidFill>
                <a:latin typeface="Arial Nova" panose="020B0504020202020204" pitchFamily="34" charset="0"/>
                <a:hlinkClick r:id="rId2">
                  <a:extLst>
                    <a:ext uri="{A12FA001-AC4F-418D-AE19-62706E023703}">
                      <ahyp:hlinkClr xmlns:ahyp="http://schemas.microsoft.com/office/drawing/2018/hyperlinkcolor" val="tx"/>
                    </a:ext>
                  </a:extLst>
                </a:hlinkClick>
              </a:rPr>
              <a:t>Hill (1965)</a:t>
            </a:r>
            <a:endParaRPr lang="en-US" sz="1100" dirty="0">
              <a:solidFill>
                <a:schemeClr val="bg1"/>
              </a:solidFill>
              <a:latin typeface="Arial Nova" panose="020B0504020202020204" pitchFamily="34" charset="0"/>
            </a:endParaRPr>
          </a:p>
        </p:txBody>
      </p:sp>
      <p:sp>
        <p:nvSpPr>
          <p:cNvPr id="6" name="TextBox 5">
            <a:extLst>
              <a:ext uri="{FF2B5EF4-FFF2-40B4-BE49-F238E27FC236}">
                <a16:creationId xmlns:a16="http://schemas.microsoft.com/office/drawing/2014/main" id="{E91DC086-75EF-4F85-83FB-C87D9360B39E}"/>
              </a:ext>
            </a:extLst>
          </p:cNvPr>
          <p:cNvSpPr txBox="1"/>
          <p:nvPr/>
        </p:nvSpPr>
        <p:spPr>
          <a:xfrm>
            <a:off x="220090" y="1106232"/>
            <a:ext cx="4940728" cy="3416320"/>
          </a:xfrm>
          <a:prstGeom prst="rect">
            <a:avLst/>
          </a:prstGeom>
          <a:noFill/>
        </p:spPr>
        <p:txBody>
          <a:bodyPr wrap="square">
            <a:spAutoFit/>
          </a:bodyPr>
          <a:lstStyle/>
          <a:p>
            <a:r>
              <a:rPr lang="en-US" sz="1800" i="1" dirty="0">
                <a:solidFill>
                  <a:schemeClr val="bg1"/>
                </a:solidFill>
                <a:latin typeface="Arial Nova" panose="020B0504020202020204" pitchFamily="34" charset="0"/>
              </a:rPr>
              <a:t>“None of my nine viewpoints can bring indisputable evidence for or against the cause and effect hypothesis and none can be required as a sine qua non. What they can do, with greater or less strength, is to help us to make up our minds on the fundamental question—is there any other way of explaining the set of facts before us, is there any other answer equally, or more, likely than cause and effect?”</a:t>
            </a:r>
          </a:p>
          <a:p>
            <a:endParaRPr lang="en-US" dirty="0">
              <a:solidFill>
                <a:schemeClr val="bg1"/>
              </a:solidFill>
              <a:latin typeface="Arial Nova" panose="020B0504020202020204" pitchFamily="34" charset="0"/>
            </a:endParaRPr>
          </a:p>
          <a:p>
            <a:r>
              <a:rPr lang="en-US" sz="1800" dirty="0">
                <a:solidFill>
                  <a:schemeClr val="bg1"/>
                </a:solidFill>
                <a:latin typeface="Arial Nova" panose="020B0504020202020204" pitchFamily="34" charset="0"/>
              </a:rPr>
              <a:t>- Austin Bradford Hill</a:t>
            </a:r>
          </a:p>
        </p:txBody>
      </p:sp>
      <p:pic>
        <p:nvPicPr>
          <p:cNvPr id="10" name="Picture 9">
            <a:extLst>
              <a:ext uri="{FF2B5EF4-FFF2-40B4-BE49-F238E27FC236}">
                <a16:creationId xmlns:a16="http://schemas.microsoft.com/office/drawing/2014/main" id="{7C305653-5717-4488-B618-6AE2E98FD483}"/>
              </a:ext>
            </a:extLst>
          </p:cNvPr>
          <p:cNvPicPr>
            <a:picLocks noChangeAspect="1"/>
          </p:cNvPicPr>
          <p:nvPr/>
        </p:nvPicPr>
        <p:blipFill>
          <a:blip r:embed="rId3"/>
          <a:stretch>
            <a:fillRect/>
          </a:stretch>
        </p:blipFill>
        <p:spPr>
          <a:xfrm>
            <a:off x="5421635" y="1138178"/>
            <a:ext cx="3377583" cy="3165200"/>
          </a:xfrm>
          <a:prstGeom prst="rect">
            <a:avLst/>
          </a:prstGeom>
        </p:spPr>
      </p:pic>
    </p:spTree>
    <p:extLst>
      <p:ext uri="{BB962C8B-B14F-4D97-AF65-F5344CB8AC3E}">
        <p14:creationId xmlns:p14="http://schemas.microsoft.com/office/powerpoint/2010/main" val="2844142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D7C86-D0D4-7DB4-8C69-0BC40D6B97A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AD97C35-909E-BC25-5B9A-0082A3262D5C}"/>
              </a:ext>
            </a:extLst>
          </p:cNvPr>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Comparative effectiveness research</a:t>
            </a:r>
          </a:p>
        </p:txBody>
      </p:sp>
      <p:sp>
        <p:nvSpPr>
          <p:cNvPr id="14" name="TextBox 13">
            <a:extLst>
              <a:ext uri="{FF2B5EF4-FFF2-40B4-BE49-F238E27FC236}">
                <a16:creationId xmlns:a16="http://schemas.microsoft.com/office/drawing/2014/main" id="{E94FA809-802A-8C96-C0DF-89E916F5EECA}"/>
              </a:ext>
            </a:extLst>
          </p:cNvPr>
          <p:cNvSpPr txBox="1"/>
          <p:nvPr/>
        </p:nvSpPr>
        <p:spPr>
          <a:xfrm>
            <a:off x="473075" y="967963"/>
            <a:ext cx="8197850" cy="738664"/>
          </a:xfrm>
          <a:prstGeom prst="rect">
            <a:avLst/>
          </a:prstGeom>
          <a:noFill/>
        </p:spPr>
        <p:txBody>
          <a:bodyPr wrap="square">
            <a:spAutoFit/>
          </a:bodyPr>
          <a:lstStyle/>
          <a:p>
            <a:r>
              <a:rPr lang="en-US" sz="1400" i="1" dirty="0">
                <a:solidFill>
                  <a:schemeClr val="bg1"/>
                </a:solidFill>
                <a:latin typeface="Arial Nova" panose="020B0504020202020204" pitchFamily="34" charset="0"/>
              </a:rPr>
              <a:t>“A rigorous evaluation of the impact of different options that are available for treating a given medical condition for a particular set of patients. Such a study may compare similar treatments, such as competing drugs, or it may analyze very different approaches, such as surgery and drug therapy.”</a:t>
            </a:r>
          </a:p>
        </p:txBody>
      </p:sp>
      <p:sp>
        <p:nvSpPr>
          <p:cNvPr id="2" name="TextBox 1">
            <a:extLst>
              <a:ext uri="{FF2B5EF4-FFF2-40B4-BE49-F238E27FC236}">
                <a16:creationId xmlns:a16="http://schemas.microsoft.com/office/drawing/2014/main" id="{4C512CE0-D1EC-E09C-73EA-0CAD71FF805D}"/>
              </a:ext>
            </a:extLst>
          </p:cNvPr>
          <p:cNvSpPr txBox="1"/>
          <p:nvPr/>
        </p:nvSpPr>
        <p:spPr>
          <a:xfrm>
            <a:off x="612742" y="2093020"/>
            <a:ext cx="7908958" cy="2616101"/>
          </a:xfrm>
          <a:prstGeom prst="rect">
            <a:avLst/>
          </a:prstGeom>
          <a:noFill/>
        </p:spPr>
        <p:txBody>
          <a:bodyPr wrap="square">
            <a:spAutoFit/>
          </a:bodyPr>
          <a:lstStyle/>
          <a:p>
            <a:r>
              <a:rPr lang="en-US" sz="1600" b="1" u="sng" dirty="0">
                <a:solidFill>
                  <a:schemeClr val="bg1"/>
                </a:solidFill>
                <a:latin typeface="Arial Nova" panose="020B0504020202020204" pitchFamily="34" charset="0"/>
              </a:rPr>
              <a:t>Evidence synthesis</a:t>
            </a:r>
          </a:p>
          <a:p>
            <a:pPr marL="285750" indent="-285750">
              <a:buFontTx/>
              <a:buChar char="-"/>
            </a:pPr>
            <a:r>
              <a:rPr lang="en-US" sz="1600" dirty="0">
                <a:solidFill>
                  <a:schemeClr val="bg1"/>
                </a:solidFill>
                <a:latin typeface="Arial Nova" panose="020B0504020202020204" pitchFamily="34" charset="0"/>
              </a:rPr>
              <a:t>Systematic review</a:t>
            </a:r>
          </a:p>
          <a:p>
            <a:pPr marL="285750" indent="-285750">
              <a:buFontTx/>
              <a:buChar char="-"/>
            </a:pPr>
            <a:r>
              <a:rPr lang="en-US" sz="1600" dirty="0">
                <a:solidFill>
                  <a:schemeClr val="bg1"/>
                </a:solidFill>
                <a:latin typeface="Arial Nova" panose="020B0504020202020204" pitchFamily="34" charset="0"/>
              </a:rPr>
              <a:t>Meta-analysis</a:t>
            </a:r>
          </a:p>
          <a:p>
            <a:r>
              <a:rPr lang="en-US" sz="1600" b="1" u="sng" dirty="0">
                <a:solidFill>
                  <a:schemeClr val="bg1"/>
                </a:solidFill>
                <a:latin typeface="Arial Nova" panose="020B0504020202020204" pitchFamily="34" charset="0"/>
              </a:rPr>
              <a:t>Evidence generation</a:t>
            </a:r>
          </a:p>
          <a:p>
            <a:pPr marL="285750" indent="-285750">
              <a:buFontTx/>
              <a:buChar char="-"/>
            </a:pPr>
            <a:r>
              <a:rPr lang="en-US" sz="1600" dirty="0">
                <a:solidFill>
                  <a:schemeClr val="bg1"/>
                </a:solidFill>
                <a:latin typeface="Arial Nova" panose="020B0504020202020204" pitchFamily="34" charset="0"/>
              </a:rPr>
              <a:t>Pragmatic studies</a:t>
            </a:r>
          </a:p>
          <a:p>
            <a:r>
              <a:rPr lang="en-US" sz="1600" b="1" u="sng" dirty="0">
                <a:solidFill>
                  <a:schemeClr val="bg1"/>
                </a:solidFill>
                <a:latin typeface="Arial Nova" panose="020B0504020202020204" pitchFamily="34" charset="0"/>
              </a:rPr>
              <a:t>Dissemination</a:t>
            </a:r>
          </a:p>
          <a:p>
            <a:pPr marL="285750" indent="-285750">
              <a:buFontTx/>
              <a:buChar char="-"/>
            </a:pPr>
            <a:r>
              <a:rPr lang="en-US" sz="1600" dirty="0">
                <a:solidFill>
                  <a:schemeClr val="bg1"/>
                </a:solidFill>
                <a:latin typeface="Arial Nova" panose="020B0504020202020204" pitchFamily="34" charset="0"/>
              </a:rPr>
              <a:t>Identify priority topics</a:t>
            </a:r>
          </a:p>
          <a:p>
            <a:pPr marL="285750" indent="-285750">
              <a:buFontTx/>
              <a:buChar char="-"/>
            </a:pPr>
            <a:r>
              <a:rPr lang="en-US" sz="1600" dirty="0">
                <a:solidFill>
                  <a:schemeClr val="bg1"/>
                </a:solidFill>
                <a:latin typeface="Arial Nova" panose="020B0504020202020204" pitchFamily="34" charset="0"/>
              </a:rPr>
              <a:t>Knowledge translation (e.g., guidelines)</a:t>
            </a:r>
          </a:p>
          <a:p>
            <a:pPr marL="285750" indent="-285750">
              <a:buFontTx/>
              <a:buChar char="-"/>
            </a:pPr>
            <a:r>
              <a:rPr lang="en-US" sz="1600" dirty="0">
                <a:solidFill>
                  <a:schemeClr val="bg1"/>
                </a:solidFill>
                <a:latin typeface="Arial Nova" panose="020B0504020202020204" pitchFamily="34" charset="0"/>
              </a:rPr>
              <a:t>Knowledge exchange / utilization (e.g., decision-support system)</a:t>
            </a:r>
          </a:p>
          <a:p>
            <a:pPr marL="285750" indent="-285750">
              <a:buFontTx/>
              <a:buChar char="-"/>
            </a:pPr>
            <a:r>
              <a:rPr lang="en-US" sz="1600" dirty="0">
                <a:solidFill>
                  <a:schemeClr val="bg1"/>
                </a:solidFill>
                <a:latin typeface="Arial Nova" panose="020B0504020202020204" pitchFamily="34" charset="0"/>
              </a:rPr>
              <a:t>Assessment / Implementation process</a:t>
            </a:r>
          </a:p>
        </p:txBody>
      </p:sp>
    </p:spTree>
    <p:extLst>
      <p:ext uri="{BB962C8B-B14F-4D97-AF65-F5344CB8AC3E}">
        <p14:creationId xmlns:p14="http://schemas.microsoft.com/office/powerpoint/2010/main" val="204873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D1F18-5E8A-E850-73BC-D08F363AAE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23D6FF-9533-CC9B-A223-69C203A6906B}"/>
              </a:ext>
            </a:extLst>
          </p:cNvPr>
          <p:cNvSpPr>
            <a:spLocks noGrp="1"/>
          </p:cNvSpPr>
          <p:nvPr>
            <p:ph type="ctrTitle"/>
          </p:nvPr>
        </p:nvSpPr>
        <p:spPr>
          <a:xfrm>
            <a:off x="165100" y="188158"/>
            <a:ext cx="8717214" cy="608855"/>
          </a:xfrm>
        </p:spPr>
        <p:txBody>
          <a:bodyPr/>
          <a:lstStyle/>
          <a:p>
            <a:pPr>
              <a:lnSpc>
                <a:spcPct val="100000"/>
              </a:lnSpc>
            </a:pPr>
            <a:r>
              <a:rPr lang="en-US" sz="1800" dirty="0">
                <a:latin typeface="Arial Nova" panose="020B0504020202020204" pitchFamily="34" charset="0"/>
              </a:rPr>
              <a:t>Guidelines for good pharmacoepidemiology practices (</a:t>
            </a:r>
            <a:r>
              <a:rPr lang="en-US" sz="1800" dirty="0" err="1">
                <a:latin typeface="Arial Nova" panose="020B0504020202020204" pitchFamily="34" charset="0"/>
              </a:rPr>
              <a:t>gpp</a:t>
            </a:r>
            <a:r>
              <a:rPr lang="en-US" sz="1800" dirty="0">
                <a:latin typeface="Arial Nova" panose="020B0504020202020204" pitchFamily="34" charset="0"/>
              </a:rPr>
              <a:t>)</a:t>
            </a:r>
          </a:p>
        </p:txBody>
      </p:sp>
      <p:sp>
        <p:nvSpPr>
          <p:cNvPr id="14" name="TextBox 13">
            <a:extLst>
              <a:ext uri="{FF2B5EF4-FFF2-40B4-BE49-F238E27FC236}">
                <a16:creationId xmlns:a16="http://schemas.microsoft.com/office/drawing/2014/main" id="{63FA5FB1-61C4-9FE1-30A6-B7B4914E3549}"/>
              </a:ext>
            </a:extLst>
          </p:cNvPr>
          <p:cNvSpPr txBox="1"/>
          <p:nvPr/>
        </p:nvSpPr>
        <p:spPr>
          <a:xfrm>
            <a:off x="314423" y="948067"/>
            <a:ext cx="8197850" cy="3570208"/>
          </a:xfrm>
          <a:prstGeom prst="rect">
            <a:avLst/>
          </a:prstGeom>
          <a:noFill/>
        </p:spPr>
        <p:txBody>
          <a:bodyPr wrap="square">
            <a:spAutoFit/>
          </a:bodyPr>
          <a:lstStyle/>
          <a:p>
            <a:pPr>
              <a:spcAft>
                <a:spcPts val="1200"/>
              </a:spcAft>
            </a:pPr>
            <a:r>
              <a:rPr lang="en-US" sz="1600" b="1" dirty="0">
                <a:solidFill>
                  <a:schemeClr val="bg1"/>
                </a:solidFill>
                <a:latin typeface="Arial Nova" panose="020B0504020202020204" pitchFamily="34" charset="0"/>
              </a:rPr>
              <a:t>GPP Goals (</a:t>
            </a:r>
            <a:r>
              <a:rPr lang="en-US" sz="1600" b="1" dirty="0">
                <a:solidFill>
                  <a:schemeClr val="bg1"/>
                </a:solidFill>
                <a:latin typeface="Arial Nova" panose="020B0504020202020204" pitchFamily="34" charset="0"/>
                <a:hlinkClick r:id="rId2">
                  <a:extLst>
                    <a:ext uri="{A12FA001-AC4F-418D-AE19-62706E023703}">
                      <ahyp:hlinkClr xmlns:ahyp="http://schemas.microsoft.com/office/drawing/2018/hyperlinkcolor" val="tx"/>
                    </a:ext>
                  </a:extLst>
                </a:hlinkClick>
              </a:rPr>
              <a:t>link</a:t>
            </a:r>
            <a:r>
              <a:rPr lang="en-US" sz="1600" b="1" dirty="0">
                <a:solidFill>
                  <a:schemeClr val="bg1"/>
                </a:solidFill>
                <a:latin typeface="Arial Nova" panose="020B0504020202020204" pitchFamily="34" charset="0"/>
              </a:rPr>
              <a:t>)</a:t>
            </a:r>
          </a:p>
          <a:p>
            <a:pPr marL="285750" indent="-285750">
              <a:spcAft>
                <a:spcPts val="1200"/>
              </a:spcAft>
              <a:buFontTx/>
              <a:buChar char="-"/>
            </a:pPr>
            <a:r>
              <a:rPr lang="en-US" sz="1600" dirty="0">
                <a:solidFill>
                  <a:schemeClr val="bg1"/>
                </a:solidFill>
                <a:latin typeface="Arial Nova" panose="020B0504020202020204" pitchFamily="34" charset="0"/>
              </a:rPr>
              <a:t>To assist researchers in adhering to good pharmacoepidemiologic research principles, including the use of pharmacoepidemiologic studies for risk management activities and CER.</a:t>
            </a:r>
          </a:p>
          <a:p>
            <a:pPr marL="285750" indent="-285750">
              <a:spcAft>
                <a:spcPts val="1200"/>
              </a:spcAft>
              <a:buFontTx/>
              <a:buChar char="-"/>
            </a:pPr>
            <a:r>
              <a:rPr lang="en-US" sz="1600" dirty="0">
                <a:solidFill>
                  <a:schemeClr val="bg1"/>
                </a:solidFill>
                <a:latin typeface="Arial Nova" panose="020B0504020202020204" pitchFamily="34" charset="0"/>
              </a:rPr>
              <a:t>To promote sound pharmacoepidemiologic research by encouraging rigorous data collection, analysis, and reporting.</a:t>
            </a:r>
          </a:p>
          <a:p>
            <a:pPr marL="285750" indent="-285750">
              <a:spcAft>
                <a:spcPts val="1200"/>
              </a:spcAft>
              <a:buFontTx/>
              <a:buChar char="-"/>
            </a:pPr>
            <a:r>
              <a:rPr lang="en-US" sz="1600" dirty="0">
                <a:solidFill>
                  <a:schemeClr val="bg1"/>
                </a:solidFill>
                <a:latin typeface="Arial Nova" panose="020B0504020202020204" pitchFamily="34" charset="0"/>
              </a:rPr>
              <a:t>To provide a framework for conducting and evaluating pharmacoepidemiologic studies.</a:t>
            </a:r>
          </a:p>
          <a:p>
            <a:pPr marL="285750" indent="-285750">
              <a:spcAft>
                <a:spcPts val="1200"/>
              </a:spcAft>
              <a:buFontTx/>
              <a:buChar char="-"/>
            </a:pPr>
            <a:r>
              <a:rPr lang="en-US" sz="1600" dirty="0">
                <a:solidFill>
                  <a:schemeClr val="bg1"/>
                </a:solidFill>
                <a:latin typeface="Arial Nova" panose="020B0504020202020204" pitchFamily="34" charset="0"/>
              </a:rPr>
              <a:t>To facilitate the appropriate utilization of technical resources by promoting careful study design and planning of study conduct.</a:t>
            </a:r>
          </a:p>
          <a:p>
            <a:pPr marL="285750" indent="-285750">
              <a:spcAft>
                <a:spcPts val="1200"/>
              </a:spcAft>
              <a:buFontTx/>
              <a:buChar char="-"/>
            </a:pPr>
            <a:r>
              <a:rPr lang="en-US" sz="1600" dirty="0">
                <a:solidFill>
                  <a:schemeClr val="bg1"/>
                </a:solidFill>
                <a:latin typeface="Arial Nova" panose="020B0504020202020204" pitchFamily="34" charset="0"/>
              </a:rPr>
              <a:t>To facilitate transparency and ethical integrity in research conduct</a:t>
            </a:r>
          </a:p>
        </p:txBody>
      </p:sp>
    </p:spTree>
    <p:extLst>
      <p:ext uri="{BB962C8B-B14F-4D97-AF65-F5344CB8AC3E}">
        <p14:creationId xmlns:p14="http://schemas.microsoft.com/office/powerpoint/2010/main" val="2682574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C5B07-90EF-DE99-5641-24A9BBC2509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E35C081-EB58-9A7F-FE33-888C398D1CA5}"/>
              </a:ext>
            </a:extLst>
          </p:cNvPr>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Back to the definition…</a:t>
            </a:r>
          </a:p>
        </p:txBody>
      </p:sp>
      <p:sp>
        <p:nvSpPr>
          <p:cNvPr id="14" name="TextBox 13">
            <a:extLst>
              <a:ext uri="{FF2B5EF4-FFF2-40B4-BE49-F238E27FC236}">
                <a16:creationId xmlns:a16="http://schemas.microsoft.com/office/drawing/2014/main" id="{10C66805-D2FF-F36A-F02B-D11DFABCBCC0}"/>
              </a:ext>
            </a:extLst>
          </p:cNvPr>
          <p:cNvSpPr txBox="1"/>
          <p:nvPr/>
        </p:nvSpPr>
        <p:spPr>
          <a:xfrm>
            <a:off x="552488" y="2117982"/>
            <a:ext cx="8197850" cy="1077218"/>
          </a:xfrm>
          <a:prstGeom prst="rect">
            <a:avLst/>
          </a:prstGeom>
          <a:noFill/>
        </p:spPr>
        <p:txBody>
          <a:bodyPr wrap="square">
            <a:spAutoFit/>
          </a:bodyPr>
          <a:lstStyle/>
          <a:p>
            <a:pPr>
              <a:spcAft>
                <a:spcPts val="1200"/>
              </a:spcAft>
            </a:pPr>
            <a:r>
              <a:rPr lang="en-US" i="1" dirty="0">
                <a:solidFill>
                  <a:schemeClr val="bg1"/>
                </a:solidFill>
                <a:latin typeface="Arial Nova" panose="020B0504020202020204" pitchFamily="34" charset="0"/>
              </a:rPr>
              <a:t>“Pharmacoepidemiology is the study of the use of and the effects of drugs in large number of people.”</a:t>
            </a:r>
          </a:p>
          <a:p>
            <a:pPr>
              <a:spcAft>
                <a:spcPts val="1200"/>
              </a:spcAft>
            </a:pPr>
            <a:r>
              <a:rPr lang="en-US" dirty="0">
                <a:solidFill>
                  <a:schemeClr val="bg1"/>
                </a:solidFill>
                <a:latin typeface="Arial Nova" panose="020B0504020202020204" pitchFamily="34" charset="0"/>
              </a:rPr>
              <a:t>- Brian L. Strom</a:t>
            </a:r>
          </a:p>
        </p:txBody>
      </p:sp>
      <p:sp>
        <p:nvSpPr>
          <p:cNvPr id="2" name="Rounded Rectangle 1">
            <a:extLst>
              <a:ext uri="{FF2B5EF4-FFF2-40B4-BE49-F238E27FC236}">
                <a16:creationId xmlns:a16="http://schemas.microsoft.com/office/drawing/2014/main" id="{EF888E35-9C11-A0F4-7882-9D181C289530}"/>
              </a:ext>
            </a:extLst>
          </p:cNvPr>
          <p:cNvSpPr/>
          <p:nvPr/>
        </p:nvSpPr>
        <p:spPr>
          <a:xfrm>
            <a:off x="6268824" y="933254"/>
            <a:ext cx="1291472" cy="678730"/>
          </a:xfrm>
          <a:prstGeom prst="roundRect">
            <a:avLst>
              <a:gd name="adj" fmla="val 8334"/>
            </a:avLst>
          </a:prstGeom>
          <a:solidFill>
            <a:schemeClr val="tx2">
              <a:lumMod val="10000"/>
              <a:lumOff val="90000"/>
            </a:schemeClr>
          </a:solidFill>
          <a:ln w="28575">
            <a:solidFill>
              <a:schemeClr val="tx2">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lumMod val="90000"/>
                    <a:lumOff val="10000"/>
                  </a:schemeClr>
                </a:solidFill>
              </a:rPr>
              <a:t>Safety</a:t>
            </a:r>
            <a:endParaRPr lang="en-US" dirty="0">
              <a:solidFill>
                <a:schemeClr val="tx2">
                  <a:lumMod val="90000"/>
                  <a:lumOff val="10000"/>
                </a:schemeClr>
              </a:solidFill>
            </a:endParaRPr>
          </a:p>
        </p:txBody>
      </p:sp>
      <p:sp>
        <p:nvSpPr>
          <p:cNvPr id="4" name="Rounded Rectangle 3">
            <a:extLst>
              <a:ext uri="{FF2B5EF4-FFF2-40B4-BE49-F238E27FC236}">
                <a16:creationId xmlns:a16="http://schemas.microsoft.com/office/drawing/2014/main" id="{D540FAD6-50EB-B250-C5D0-9575D09C5DE5}"/>
              </a:ext>
            </a:extLst>
          </p:cNvPr>
          <p:cNvSpPr/>
          <p:nvPr/>
        </p:nvSpPr>
        <p:spPr>
          <a:xfrm>
            <a:off x="6334812" y="3231933"/>
            <a:ext cx="1291472" cy="678730"/>
          </a:xfrm>
          <a:prstGeom prst="roundRect">
            <a:avLst>
              <a:gd name="adj" fmla="val 8334"/>
            </a:avLst>
          </a:prstGeom>
          <a:solidFill>
            <a:schemeClr val="tx2">
              <a:lumMod val="10000"/>
              <a:lumOff val="90000"/>
            </a:schemeClr>
          </a:solidFill>
          <a:ln w="28575">
            <a:solidFill>
              <a:schemeClr val="tx2">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lumMod val="90000"/>
                    <a:lumOff val="10000"/>
                  </a:schemeClr>
                </a:solidFill>
              </a:rPr>
              <a:t>Benefits</a:t>
            </a:r>
          </a:p>
        </p:txBody>
      </p:sp>
      <p:sp>
        <p:nvSpPr>
          <p:cNvPr id="5" name="Rounded Rectangle 4">
            <a:extLst>
              <a:ext uri="{FF2B5EF4-FFF2-40B4-BE49-F238E27FC236}">
                <a16:creationId xmlns:a16="http://schemas.microsoft.com/office/drawing/2014/main" id="{B1FA1510-CA49-13AE-2E3F-EA92D925DB7C}"/>
              </a:ext>
            </a:extLst>
          </p:cNvPr>
          <p:cNvSpPr/>
          <p:nvPr/>
        </p:nvSpPr>
        <p:spPr>
          <a:xfrm>
            <a:off x="4523707" y="963646"/>
            <a:ext cx="1291472" cy="678730"/>
          </a:xfrm>
          <a:prstGeom prst="roundRect">
            <a:avLst>
              <a:gd name="adj" fmla="val 8334"/>
            </a:avLst>
          </a:prstGeom>
          <a:solidFill>
            <a:schemeClr val="tx2">
              <a:lumMod val="10000"/>
              <a:lumOff val="90000"/>
            </a:schemeClr>
          </a:solidFill>
          <a:ln w="28575">
            <a:solidFill>
              <a:schemeClr val="tx2">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lumMod val="90000"/>
                    <a:lumOff val="10000"/>
                  </a:schemeClr>
                </a:solidFill>
              </a:rPr>
              <a:t>Environment</a:t>
            </a:r>
          </a:p>
        </p:txBody>
      </p:sp>
      <p:sp>
        <p:nvSpPr>
          <p:cNvPr id="6" name="Rounded Rectangle 5">
            <a:extLst>
              <a:ext uri="{FF2B5EF4-FFF2-40B4-BE49-F238E27FC236}">
                <a16:creationId xmlns:a16="http://schemas.microsoft.com/office/drawing/2014/main" id="{054CE5B7-7885-7AF6-4DB1-895E82243F54}"/>
              </a:ext>
            </a:extLst>
          </p:cNvPr>
          <p:cNvSpPr/>
          <p:nvPr/>
        </p:nvSpPr>
        <p:spPr>
          <a:xfrm>
            <a:off x="4523707" y="3248304"/>
            <a:ext cx="1291472" cy="678730"/>
          </a:xfrm>
          <a:prstGeom prst="roundRect">
            <a:avLst>
              <a:gd name="adj" fmla="val 8334"/>
            </a:avLst>
          </a:prstGeom>
          <a:solidFill>
            <a:schemeClr val="tx2">
              <a:lumMod val="10000"/>
              <a:lumOff val="90000"/>
            </a:schemeClr>
          </a:solidFill>
          <a:ln w="28575">
            <a:solidFill>
              <a:schemeClr val="tx2">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lumMod val="90000"/>
                    <a:lumOff val="10000"/>
                  </a:schemeClr>
                </a:solidFill>
              </a:rPr>
              <a:t>New indications</a:t>
            </a:r>
          </a:p>
        </p:txBody>
      </p:sp>
      <p:cxnSp>
        <p:nvCxnSpPr>
          <p:cNvPr id="8" name="Straight Connector 7">
            <a:extLst>
              <a:ext uri="{FF2B5EF4-FFF2-40B4-BE49-F238E27FC236}">
                <a16:creationId xmlns:a16="http://schemas.microsoft.com/office/drawing/2014/main" id="{E0AAD0FD-98E2-5EE0-F590-C5B26BF5B526}"/>
              </a:ext>
            </a:extLst>
          </p:cNvPr>
          <p:cNvCxnSpPr>
            <a:cxnSpLocks/>
          </p:cNvCxnSpPr>
          <p:nvPr/>
        </p:nvCxnSpPr>
        <p:spPr>
          <a:xfrm>
            <a:off x="5033913" y="2450969"/>
            <a:ext cx="3110846"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FABD972-8CCC-BD35-E8E3-6D2D098BD1F5}"/>
              </a:ext>
            </a:extLst>
          </p:cNvPr>
          <p:cNvCxnSpPr>
            <a:stCxn id="2" idx="2"/>
          </p:cNvCxnSpPr>
          <p:nvPr/>
        </p:nvCxnSpPr>
        <p:spPr>
          <a:xfrm>
            <a:off x="6914560" y="1611984"/>
            <a:ext cx="0" cy="50599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65E0D83-D5AF-DC83-DD90-8EBF228DCC92}"/>
              </a:ext>
            </a:extLst>
          </p:cNvPr>
          <p:cNvCxnSpPr>
            <a:cxnSpLocks/>
            <a:endCxn id="4" idx="0"/>
          </p:cNvCxnSpPr>
          <p:nvPr/>
        </p:nvCxnSpPr>
        <p:spPr>
          <a:xfrm>
            <a:off x="6980548" y="2450969"/>
            <a:ext cx="0" cy="78096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965F596-343D-94DD-4570-7244A0936C4B}"/>
              </a:ext>
            </a:extLst>
          </p:cNvPr>
          <p:cNvCxnSpPr/>
          <p:nvPr/>
        </p:nvCxnSpPr>
        <p:spPr>
          <a:xfrm>
            <a:off x="5181599" y="1642376"/>
            <a:ext cx="0" cy="505998"/>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5635C902-34DF-C31B-845E-91FA4E45D1B5}"/>
              </a:ext>
            </a:extLst>
          </p:cNvPr>
          <p:cNvCxnSpPr>
            <a:cxnSpLocks/>
          </p:cNvCxnSpPr>
          <p:nvPr/>
        </p:nvCxnSpPr>
        <p:spPr>
          <a:xfrm>
            <a:off x="5181599" y="2467340"/>
            <a:ext cx="0" cy="780964"/>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8" name="Rounded Rectangle 17">
            <a:extLst>
              <a:ext uri="{FF2B5EF4-FFF2-40B4-BE49-F238E27FC236}">
                <a16:creationId xmlns:a16="http://schemas.microsoft.com/office/drawing/2014/main" id="{6B2386C6-AB53-4879-5E60-69E8F41DC859}"/>
              </a:ext>
            </a:extLst>
          </p:cNvPr>
          <p:cNvSpPr/>
          <p:nvPr/>
        </p:nvSpPr>
        <p:spPr>
          <a:xfrm>
            <a:off x="4523707" y="4176804"/>
            <a:ext cx="3225126" cy="678730"/>
          </a:xfrm>
          <a:prstGeom prst="roundRect">
            <a:avLst>
              <a:gd name="adj" fmla="val 8334"/>
            </a:avLst>
          </a:prstGeom>
          <a:solidFill>
            <a:schemeClr val="tx2">
              <a:lumMod val="10000"/>
              <a:lumOff val="90000"/>
            </a:schemeClr>
          </a:solidFill>
          <a:ln w="28575">
            <a:solidFill>
              <a:schemeClr val="tx2">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lumMod val="90000"/>
                    <a:lumOff val="10000"/>
                  </a:schemeClr>
                </a:solidFill>
              </a:rPr>
              <a:t>Comparative Effectiveness Research</a:t>
            </a:r>
          </a:p>
        </p:txBody>
      </p:sp>
    </p:spTree>
    <p:extLst>
      <p:ext uri="{BB962C8B-B14F-4D97-AF65-F5344CB8AC3E}">
        <p14:creationId xmlns:p14="http://schemas.microsoft.com/office/powerpoint/2010/main" val="3928233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2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up)">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par>
                                <p:cTn id="29" presetID="22" presetClass="entr" presetSubtype="4"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up)">
                                      <p:cBhvr>
                                        <p:cTn id="36" dur="500"/>
                                        <p:tgtEl>
                                          <p:spTgt spid="17"/>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up)">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left)">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E9A19-3EE0-9DE3-6175-0A1D3F7DD397}"/>
            </a:ext>
          </a:extLst>
        </p:cNvPr>
        <p:cNvGrpSpPr/>
        <p:nvPr/>
      </p:nvGrpSpPr>
      <p:grpSpPr>
        <a:xfrm>
          <a:off x="0" y="0"/>
          <a:ext cx="0" cy="0"/>
          <a:chOff x="0" y="0"/>
          <a:chExt cx="0" cy="0"/>
        </a:xfrm>
      </p:grpSpPr>
      <p:sp>
        <p:nvSpPr>
          <p:cNvPr id="25" name="Rounded Rectangle 24">
            <a:extLst>
              <a:ext uri="{FF2B5EF4-FFF2-40B4-BE49-F238E27FC236}">
                <a16:creationId xmlns:a16="http://schemas.microsoft.com/office/drawing/2014/main" id="{E534C88D-8236-474A-37C4-664A2D4DB89F}"/>
              </a:ext>
            </a:extLst>
          </p:cNvPr>
          <p:cNvSpPr/>
          <p:nvPr/>
        </p:nvSpPr>
        <p:spPr>
          <a:xfrm>
            <a:off x="897467" y="868006"/>
            <a:ext cx="6992766" cy="3920810"/>
          </a:xfrm>
          <a:prstGeom prst="roundRect">
            <a:avLst>
              <a:gd name="adj" fmla="val 1938"/>
            </a:avLst>
          </a:prstGeom>
          <a:solidFill>
            <a:srgbClr val="F1BDD1"/>
          </a:solidFill>
          <a:ln w="28575">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F2EE7A06-472D-D0A9-8A55-38E4B1CAD10C}"/>
              </a:ext>
            </a:extLst>
          </p:cNvPr>
          <p:cNvSpPr/>
          <p:nvPr/>
        </p:nvSpPr>
        <p:spPr>
          <a:xfrm>
            <a:off x="4441597" y="1405678"/>
            <a:ext cx="3137554" cy="3120272"/>
          </a:xfrm>
          <a:prstGeom prst="roundRect">
            <a:avLst>
              <a:gd name="adj" fmla="val 958"/>
            </a:avLst>
          </a:prstGeom>
          <a:solidFill>
            <a:schemeClr val="accent4">
              <a:lumMod val="60000"/>
              <a:lumOff val="40000"/>
            </a:schemeClr>
          </a:solidFill>
          <a:ln w="28575">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3BCB9F88-7314-1C37-FECD-94A5FFF6F94E}"/>
              </a:ext>
            </a:extLst>
          </p:cNvPr>
          <p:cNvSpPr/>
          <p:nvPr/>
        </p:nvSpPr>
        <p:spPr>
          <a:xfrm>
            <a:off x="1253767" y="1405678"/>
            <a:ext cx="3007150" cy="3120272"/>
          </a:xfrm>
          <a:prstGeom prst="roundRect">
            <a:avLst>
              <a:gd name="adj" fmla="val 2075"/>
            </a:avLst>
          </a:prstGeom>
          <a:solidFill>
            <a:schemeClr val="accent4">
              <a:lumMod val="60000"/>
              <a:lumOff val="40000"/>
            </a:schemeClr>
          </a:solidFill>
          <a:ln w="28575">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75560E49-7FED-22C8-BD62-F8896BC98A8C}"/>
              </a:ext>
            </a:extLst>
          </p:cNvPr>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Proposed framework</a:t>
            </a:r>
          </a:p>
        </p:txBody>
      </p:sp>
      <p:sp>
        <p:nvSpPr>
          <p:cNvPr id="2" name="Rounded Rectangle 1">
            <a:extLst>
              <a:ext uri="{FF2B5EF4-FFF2-40B4-BE49-F238E27FC236}">
                <a16:creationId xmlns:a16="http://schemas.microsoft.com/office/drawing/2014/main" id="{9AEA89C9-C342-8DB6-EDE9-763427DDF052}"/>
              </a:ext>
            </a:extLst>
          </p:cNvPr>
          <p:cNvSpPr/>
          <p:nvPr/>
        </p:nvSpPr>
        <p:spPr>
          <a:xfrm>
            <a:off x="2809188" y="1977163"/>
            <a:ext cx="1291472" cy="678730"/>
          </a:xfrm>
          <a:prstGeom prst="roundRect">
            <a:avLst>
              <a:gd name="adj" fmla="val 8334"/>
            </a:avLst>
          </a:prstGeom>
          <a:solidFill>
            <a:schemeClr val="tx2">
              <a:lumMod val="10000"/>
              <a:lumOff val="90000"/>
            </a:schemeClr>
          </a:solidFill>
          <a:ln w="28575">
            <a:solidFill>
              <a:schemeClr val="tx2">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lumMod val="90000"/>
                    <a:lumOff val="10000"/>
                  </a:schemeClr>
                </a:solidFill>
              </a:rPr>
              <a:t>Safety</a:t>
            </a:r>
            <a:endParaRPr lang="en-US" dirty="0">
              <a:solidFill>
                <a:schemeClr val="tx2">
                  <a:lumMod val="90000"/>
                  <a:lumOff val="10000"/>
                </a:schemeClr>
              </a:solidFill>
            </a:endParaRPr>
          </a:p>
        </p:txBody>
      </p:sp>
      <p:sp>
        <p:nvSpPr>
          <p:cNvPr id="4" name="Rounded Rectangle 3">
            <a:extLst>
              <a:ext uri="{FF2B5EF4-FFF2-40B4-BE49-F238E27FC236}">
                <a16:creationId xmlns:a16="http://schemas.microsoft.com/office/drawing/2014/main" id="{BD569E5E-868D-848E-8999-56D23923F52B}"/>
              </a:ext>
            </a:extLst>
          </p:cNvPr>
          <p:cNvSpPr/>
          <p:nvPr/>
        </p:nvSpPr>
        <p:spPr>
          <a:xfrm>
            <a:off x="2809188" y="2799077"/>
            <a:ext cx="1291472" cy="678730"/>
          </a:xfrm>
          <a:prstGeom prst="roundRect">
            <a:avLst>
              <a:gd name="adj" fmla="val 8334"/>
            </a:avLst>
          </a:prstGeom>
          <a:solidFill>
            <a:schemeClr val="tx2">
              <a:lumMod val="10000"/>
              <a:lumOff val="90000"/>
            </a:schemeClr>
          </a:solidFill>
          <a:ln w="28575">
            <a:solidFill>
              <a:schemeClr val="tx2">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lumMod val="90000"/>
                    <a:lumOff val="10000"/>
                  </a:schemeClr>
                </a:solidFill>
              </a:rPr>
              <a:t>Benefits</a:t>
            </a:r>
          </a:p>
        </p:txBody>
      </p:sp>
      <p:sp>
        <p:nvSpPr>
          <p:cNvPr id="5" name="Rounded Rectangle 4">
            <a:extLst>
              <a:ext uri="{FF2B5EF4-FFF2-40B4-BE49-F238E27FC236}">
                <a16:creationId xmlns:a16="http://schemas.microsoft.com/office/drawing/2014/main" id="{35C1567F-ABA3-C429-6DC0-5BA05ADEF1CC}"/>
              </a:ext>
            </a:extLst>
          </p:cNvPr>
          <p:cNvSpPr/>
          <p:nvPr/>
        </p:nvSpPr>
        <p:spPr>
          <a:xfrm>
            <a:off x="1422289" y="1969511"/>
            <a:ext cx="1291472" cy="678730"/>
          </a:xfrm>
          <a:prstGeom prst="roundRect">
            <a:avLst>
              <a:gd name="adj" fmla="val 8334"/>
            </a:avLst>
          </a:prstGeom>
          <a:solidFill>
            <a:schemeClr val="tx2">
              <a:lumMod val="10000"/>
              <a:lumOff val="90000"/>
            </a:schemeClr>
          </a:solidFill>
          <a:ln w="28575">
            <a:solidFill>
              <a:schemeClr val="tx2">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lumMod val="90000"/>
                    <a:lumOff val="10000"/>
                  </a:schemeClr>
                </a:solidFill>
              </a:rPr>
              <a:t>Environment</a:t>
            </a:r>
          </a:p>
        </p:txBody>
      </p:sp>
      <p:sp>
        <p:nvSpPr>
          <p:cNvPr id="6" name="Rounded Rectangle 5">
            <a:extLst>
              <a:ext uri="{FF2B5EF4-FFF2-40B4-BE49-F238E27FC236}">
                <a16:creationId xmlns:a16="http://schemas.microsoft.com/office/drawing/2014/main" id="{27A1E9F5-36E0-2C03-01CF-78983CFE6B77}"/>
              </a:ext>
            </a:extLst>
          </p:cNvPr>
          <p:cNvSpPr/>
          <p:nvPr/>
        </p:nvSpPr>
        <p:spPr>
          <a:xfrm>
            <a:off x="1422289" y="2799077"/>
            <a:ext cx="1291472" cy="678730"/>
          </a:xfrm>
          <a:prstGeom prst="roundRect">
            <a:avLst>
              <a:gd name="adj" fmla="val 8334"/>
            </a:avLst>
          </a:prstGeom>
          <a:solidFill>
            <a:schemeClr val="tx2">
              <a:lumMod val="10000"/>
              <a:lumOff val="90000"/>
            </a:schemeClr>
          </a:solidFill>
          <a:ln w="28575">
            <a:solidFill>
              <a:schemeClr val="tx2">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lumMod val="90000"/>
                    <a:lumOff val="10000"/>
                  </a:schemeClr>
                </a:solidFill>
              </a:rPr>
              <a:t>New indications</a:t>
            </a:r>
          </a:p>
        </p:txBody>
      </p:sp>
      <p:sp>
        <p:nvSpPr>
          <p:cNvPr id="18" name="Rounded Rectangle 17">
            <a:extLst>
              <a:ext uri="{FF2B5EF4-FFF2-40B4-BE49-F238E27FC236}">
                <a16:creationId xmlns:a16="http://schemas.microsoft.com/office/drawing/2014/main" id="{DF7044E3-6A76-E4B8-808B-A474785228BD}"/>
              </a:ext>
            </a:extLst>
          </p:cNvPr>
          <p:cNvSpPr/>
          <p:nvPr/>
        </p:nvSpPr>
        <p:spPr>
          <a:xfrm>
            <a:off x="1418156" y="3620991"/>
            <a:ext cx="2678371" cy="678730"/>
          </a:xfrm>
          <a:prstGeom prst="roundRect">
            <a:avLst>
              <a:gd name="adj" fmla="val 8334"/>
            </a:avLst>
          </a:prstGeom>
          <a:solidFill>
            <a:schemeClr val="tx2">
              <a:lumMod val="10000"/>
              <a:lumOff val="90000"/>
            </a:schemeClr>
          </a:solidFill>
          <a:ln w="28575">
            <a:solidFill>
              <a:schemeClr val="tx2">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lumMod val="90000"/>
                    <a:lumOff val="10000"/>
                  </a:schemeClr>
                </a:solidFill>
              </a:rPr>
              <a:t>Comparative Effectiveness Research</a:t>
            </a:r>
          </a:p>
        </p:txBody>
      </p:sp>
      <p:sp>
        <p:nvSpPr>
          <p:cNvPr id="7" name="TextBox 6">
            <a:extLst>
              <a:ext uri="{FF2B5EF4-FFF2-40B4-BE49-F238E27FC236}">
                <a16:creationId xmlns:a16="http://schemas.microsoft.com/office/drawing/2014/main" id="{B03520C7-FE04-8672-8A95-CA6BF2D5DC40}"/>
              </a:ext>
            </a:extLst>
          </p:cNvPr>
          <p:cNvSpPr txBox="1"/>
          <p:nvPr/>
        </p:nvSpPr>
        <p:spPr>
          <a:xfrm>
            <a:off x="1374575" y="1567066"/>
            <a:ext cx="2678372" cy="307777"/>
          </a:xfrm>
          <a:prstGeom prst="rect">
            <a:avLst/>
          </a:prstGeom>
          <a:noFill/>
        </p:spPr>
        <p:txBody>
          <a:bodyPr wrap="square">
            <a:spAutoFit/>
          </a:bodyPr>
          <a:lstStyle/>
          <a:p>
            <a:pPr algn="ctr">
              <a:spcAft>
                <a:spcPts val="1200"/>
              </a:spcAft>
            </a:pPr>
            <a:r>
              <a:rPr lang="en-US" sz="1400" i="1" u="sng" dirty="0">
                <a:solidFill>
                  <a:schemeClr val="bg1"/>
                </a:solidFill>
                <a:latin typeface="Arial" panose="020B0604020202020204" pitchFamily="34" charset="0"/>
                <a:cs typeface="Arial" panose="020B0604020202020204" pitchFamily="34" charset="0"/>
              </a:rPr>
              <a:t>Pharmacoepidemiology aims</a:t>
            </a:r>
          </a:p>
        </p:txBody>
      </p:sp>
      <p:sp>
        <p:nvSpPr>
          <p:cNvPr id="9" name="Rounded Rectangle 8">
            <a:extLst>
              <a:ext uri="{FF2B5EF4-FFF2-40B4-BE49-F238E27FC236}">
                <a16:creationId xmlns:a16="http://schemas.microsoft.com/office/drawing/2014/main" id="{50DC90B7-3739-7D4E-80A2-0E24C0EC515D}"/>
              </a:ext>
            </a:extLst>
          </p:cNvPr>
          <p:cNvSpPr/>
          <p:nvPr/>
        </p:nvSpPr>
        <p:spPr>
          <a:xfrm>
            <a:off x="4572413" y="1977163"/>
            <a:ext cx="1366474" cy="671078"/>
          </a:xfrm>
          <a:prstGeom prst="roundRect">
            <a:avLst>
              <a:gd name="adj" fmla="val 8334"/>
            </a:avLst>
          </a:prstGeom>
          <a:solidFill>
            <a:schemeClr val="tx2">
              <a:lumMod val="10000"/>
              <a:lumOff val="90000"/>
            </a:schemeClr>
          </a:solidFill>
          <a:ln w="28575">
            <a:solidFill>
              <a:schemeClr val="tx2">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lumMod val="90000"/>
                    <a:lumOff val="10000"/>
                  </a:schemeClr>
                </a:solidFill>
              </a:rPr>
              <a:t>Design</a:t>
            </a:r>
          </a:p>
        </p:txBody>
      </p:sp>
      <p:sp>
        <p:nvSpPr>
          <p:cNvPr id="10" name="Rounded Rectangle 9">
            <a:extLst>
              <a:ext uri="{FF2B5EF4-FFF2-40B4-BE49-F238E27FC236}">
                <a16:creationId xmlns:a16="http://schemas.microsoft.com/office/drawing/2014/main" id="{6538CAA4-E505-F4D0-7E67-50C3136A7E12}"/>
              </a:ext>
            </a:extLst>
          </p:cNvPr>
          <p:cNvSpPr/>
          <p:nvPr/>
        </p:nvSpPr>
        <p:spPr>
          <a:xfrm>
            <a:off x="6082273" y="1977163"/>
            <a:ext cx="1366474" cy="671078"/>
          </a:xfrm>
          <a:prstGeom prst="roundRect">
            <a:avLst>
              <a:gd name="adj" fmla="val 8334"/>
            </a:avLst>
          </a:prstGeom>
          <a:solidFill>
            <a:schemeClr val="tx2">
              <a:lumMod val="10000"/>
              <a:lumOff val="90000"/>
            </a:schemeClr>
          </a:solidFill>
          <a:ln w="28575">
            <a:solidFill>
              <a:schemeClr val="tx2">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lumMod val="90000"/>
                    <a:lumOff val="10000"/>
                  </a:schemeClr>
                </a:solidFill>
              </a:rPr>
              <a:t>Analysis</a:t>
            </a:r>
          </a:p>
        </p:txBody>
      </p:sp>
      <p:sp>
        <p:nvSpPr>
          <p:cNvPr id="13" name="Rounded Rectangle 12">
            <a:extLst>
              <a:ext uri="{FF2B5EF4-FFF2-40B4-BE49-F238E27FC236}">
                <a16:creationId xmlns:a16="http://schemas.microsoft.com/office/drawing/2014/main" id="{BAB51DD8-1584-AC69-0BFD-4378A3B0480A}"/>
              </a:ext>
            </a:extLst>
          </p:cNvPr>
          <p:cNvSpPr/>
          <p:nvPr/>
        </p:nvSpPr>
        <p:spPr>
          <a:xfrm>
            <a:off x="4572413" y="2799077"/>
            <a:ext cx="1366474" cy="671078"/>
          </a:xfrm>
          <a:prstGeom prst="roundRect">
            <a:avLst>
              <a:gd name="adj" fmla="val 8334"/>
            </a:avLst>
          </a:prstGeom>
          <a:solidFill>
            <a:schemeClr val="tx2">
              <a:lumMod val="10000"/>
              <a:lumOff val="90000"/>
            </a:schemeClr>
          </a:solidFill>
          <a:ln w="28575">
            <a:solidFill>
              <a:schemeClr val="tx2">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lumMod val="90000"/>
                    <a:lumOff val="10000"/>
                  </a:schemeClr>
                </a:solidFill>
              </a:rPr>
              <a:t>Data infrastructure</a:t>
            </a:r>
          </a:p>
        </p:txBody>
      </p:sp>
      <p:sp>
        <p:nvSpPr>
          <p:cNvPr id="15" name="Rounded Rectangle 14">
            <a:extLst>
              <a:ext uri="{FF2B5EF4-FFF2-40B4-BE49-F238E27FC236}">
                <a16:creationId xmlns:a16="http://schemas.microsoft.com/office/drawing/2014/main" id="{08A5D287-92E2-F5E0-073E-336122A341C4}"/>
              </a:ext>
            </a:extLst>
          </p:cNvPr>
          <p:cNvSpPr/>
          <p:nvPr/>
        </p:nvSpPr>
        <p:spPr>
          <a:xfrm>
            <a:off x="6069703" y="2799572"/>
            <a:ext cx="1366474" cy="671078"/>
          </a:xfrm>
          <a:prstGeom prst="roundRect">
            <a:avLst>
              <a:gd name="adj" fmla="val 8334"/>
            </a:avLst>
          </a:prstGeom>
          <a:solidFill>
            <a:schemeClr val="tx2">
              <a:lumMod val="10000"/>
              <a:lumOff val="90000"/>
            </a:schemeClr>
          </a:solidFill>
          <a:ln w="28575">
            <a:solidFill>
              <a:schemeClr val="tx2">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lumMod val="90000"/>
                    <a:lumOff val="10000"/>
                  </a:schemeClr>
                </a:solidFill>
              </a:rPr>
              <a:t>Data collection</a:t>
            </a:r>
          </a:p>
        </p:txBody>
      </p:sp>
      <p:sp>
        <p:nvSpPr>
          <p:cNvPr id="19" name="Rounded Rectangle 18">
            <a:extLst>
              <a:ext uri="{FF2B5EF4-FFF2-40B4-BE49-F238E27FC236}">
                <a16:creationId xmlns:a16="http://schemas.microsoft.com/office/drawing/2014/main" id="{100CBF63-D445-EB7C-62B4-0A93033177F1}"/>
              </a:ext>
            </a:extLst>
          </p:cNvPr>
          <p:cNvSpPr/>
          <p:nvPr/>
        </p:nvSpPr>
        <p:spPr>
          <a:xfrm>
            <a:off x="4572413" y="3583953"/>
            <a:ext cx="1366474" cy="671078"/>
          </a:xfrm>
          <a:prstGeom prst="roundRect">
            <a:avLst>
              <a:gd name="adj" fmla="val 8334"/>
            </a:avLst>
          </a:prstGeom>
          <a:solidFill>
            <a:schemeClr val="tx2">
              <a:lumMod val="10000"/>
              <a:lumOff val="90000"/>
            </a:schemeClr>
          </a:solidFill>
          <a:ln w="28575">
            <a:solidFill>
              <a:schemeClr val="tx2">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lumMod val="90000"/>
                    <a:lumOff val="10000"/>
                  </a:schemeClr>
                </a:solidFill>
              </a:rPr>
              <a:t>MUE</a:t>
            </a:r>
          </a:p>
        </p:txBody>
      </p:sp>
      <p:sp>
        <p:nvSpPr>
          <p:cNvPr id="20" name="Rounded Rectangle 19">
            <a:extLst>
              <a:ext uri="{FF2B5EF4-FFF2-40B4-BE49-F238E27FC236}">
                <a16:creationId xmlns:a16="http://schemas.microsoft.com/office/drawing/2014/main" id="{7D7B1877-6423-A8F8-9FB7-34A06D20897C}"/>
              </a:ext>
            </a:extLst>
          </p:cNvPr>
          <p:cNvSpPr/>
          <p:nvPr/>
        </p:nvSpPr>
        <p:spPr>
          <a:xfrm>
            <a:off x="6082273" y="3583953"/>
            <a:ext cx="1366474" cy="671078"/>
          </a:xfrm>
          <a:prstGeom prst="roundRect">
            <a:avLst>
              <a:gd name="adj" fmla="val 8334"/>
            </a:avLst>
          </a:prstGeom>
          <a:solidFill>
            <a:schemeClr val="tx2">
              <a:lumMod val="10000"/>
              <a:lumOff val="90000"/>
            </a:schemeClr>
          </a:solidFill>
          <a:ln w="28575">
            <a:solidFill>
              <a:schemeClr val="tx2">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chemeClr val="tx2">
                    <a:lumMod val="90000"/>
                    <a:lumOff val="10000"/>
                  </a:schemeClr>
                </a:solidFill>
              </a:rPr>
              <a:t>Pharmaco-vigilance</a:t>
            </a:r>
          </a:p>
        </p:txBody>
      </p:sp>
      <p:sp>
        <p:nvSpPr>
          <p:cNvPr id="23" name="TextBox 22">
            <a:extLst>
              <a:ext uri="{FF2B5EF4-FFF2-40B4-BE49-F238E27FC236}">
                <a16:creationId xmlns:a16="http://schemas.microsoft.com/office/drawing/2014/main" id="{E4DB7897-A245-B891-C091-CBB220F48E05}"/>
              </a:ext>
            </a:extLst>
          </p:cNvPr>
          <p:cNvSpPr txBox="1"/>
          <p:nvPr/>
        </p:nvSpPr>
        <p:spPr>
          <a:xfrm>
            <a:off x="4442009" y="1567066"/>
            <a:ext cx="3006738" cy="307777"/>
          </a:xfrm>
          <a:prstGeom prst="rect">
            <a:avLst/>
          </a:prstGeom>
          <a:noFill/>
        </p:spPr>
        <p:txBody>
          <a:bodyPr wrap="square">
            <a:spAutoFit/>
          </a:bodyPr>
          <a:lstStyle/>
          <a:p>
            <a:pPr algn="ctr">
              <a:spcAft>
                <a:spcPts val="1200"/>
              </a:spcAft>
            </a:pPr>
            <a:r>
              <a:rPr lang="en-US" sz="1400" i="1" u="sng" dirty="0">
                <a:solidFill>
                  <a:schemeClr val="bg1"/>
                </a:solidFill>
                <a:latin typeface="Arial" panose="020B0604020202020204" pitchFamily="34" charset="0"/>
                <a:cs typeface="Arial" panose="020B0604020202020204" pitchFamily="34" charset="0"/>
              </a:rPr>
              <a:t>Pharmacoepidemiology approach</a:t>
            </a:r>
          </a:p>
        </p:txBody>
      </p:sp>
      <p:sp>
        <p:nvSpPr>
          <p:cNvPr id="24" name="TextBox 23">
            <a:extLst>
              <a:ext uri="{FF2B5EF4-FFF2-40B4-BE49-F238E27FC236}">
                <a16:creationId xmlns:a16="http://schemas.microsoft.com/office/drawing/2014/main" id="{4E2614A6-06AE-DC1C-E113-087633C4DF41}"/>
              </a:ext>
            </a:extLst>
          </p:cNvPr>
          <p:cNvSpPr txBox="1"/>
          <p:nvPr/>
        </p:nvSpPr>
        <p:spPr>
          <a:xfrm>
            <a:off x="3012071" y="947457"/>
            <a:ext cx="2678372" cy="307777"/>
          </a:xfrm>
          <a:prstGeom prst="rect">
            <a:avLst/>
          </a:prstGeom>
          <a:noFill/>
        </p:spPr>
        <p:txBody>
          <a:bodyPr wrap="square">
            <a:spAutoFit/>
          </a:bodyPr>
          <a:lstStyle/>
          <a:p>
            <a:pPr algn="ctr">
              <a:spcAft>
                <a:spcPts val="1200"/>
              </a:spcAft>
            </a:pPr>
            <a:r>
              <a:rPr lang="en-US" sz="1400" b="1" i="1" u="sng" dirty="0">
                <a:solidFill>
                  <a:schemeClr val="accent5">
                    <a:lumMod val="75000"/>
                  </a:schemeClr>
                </a:solidFill>
                <a:latin typeface="Arial" panose="020B0604020202020204" pitchFamily="34" charset="0"/>
                <a:cs typeface="Arial" panose="020B0604020202020204" pitchFamily="34" charset="0"/>
              </a:rPr>
              <a:t>Biomedical Ethics</a:t>
            </a:r>
          </a:p>
        </p:txBody>
      </p:sp>
    </p:spTree>
    <p:extLst>
      <p:ext uri="{BB962C8B-B14F-4D97-AF65-F5344CB8AC3E}">
        <p14:creationId xmlns:p14="http://schemas.microsoft.com/office/powerpoint/2010/main" val="14282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56350-DC78-FF18-9072-4F8B2B6A4E0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75845F-D3A8-09B0-BD9C-0550AC920A4B}"/>
              </a:ext>
            </a:extLst>
          </p:cNvPr>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Let’s return to Osler…</a:t>
            </a:r>
          </a:p>
        </p:txBody>
      </p:sp>
      <p:sp>
        <p:nvSpPr>
          <p:cNvPr id="14" name="TextBox 13">
            <a:extLst>
              <a:ext uri="{FF2B5EF4-FFF2-40B4-BE49-F238E27FC236}">
                <a16:creationId xmlns:a16="http://schemas.microsoft.com/office/drawing/2014/main" id="{5A6EFC59-658E-2CAA-48DD-F1B293FFE67C}"/>
              </a:ext>
            </a:extLst>
          </p:cNvPr>
          <p:cNvSpPr txBox="1"/>
          <p:nvPr/>
        </p:nvSpPr>
        <p:spPr>
          <a:xfrm>
            <a:off x="4572000" y="2216517"/>
            <a:ext cx="2983262" cy="1077218"/>
          </a:xfrm>
          <a:prstGeom prst="rect">
            <a:avLst/>
          </a:prstGeom>
          <a:noFill/>
        </p:spPr>
        <p:txBody>
          <a:bodyPr wrap="square">
            <a:spAutoFit/>
          </a:bodyPr>
          <a:lstStyle/>
          <a:p>
            <a:pPr>
              <a:spcAft>
                <a:spcPts val="1200"/>
              </a:spcAft>
            </a:pPr>
            <a:r>
              <a:rPr lang="en-US" i="1" dirty="0">
                <a:solidFill>
                  <a:schemeClr val="bg1"/>
                </a:solidFill>
                <a:latin typeface="Arial Nova" panose="020B0504020202020204" pitchFamily="34" charset="0"/>
              </a:rPr>
              <a:t>“The practice of medicine is an art, based on science.”</a:t>
            </a:r>
          </a:p>
          <a:p>
            <a:pPr>
              <a:spcAft>
                <a:spcPts val="1200"/>
              </a:spcAft>
            </a:pPr>
            <a:r>
              <a:rPr lang="en-US" i="1" dirty="0">
                <a:solidFill>
                  <a:schemeClr val="bg1"/>
                </a:solidFill>
                <a:latin typeface="Arial Nova" panose="020B0504020202020204" pitchFamily="34" charset="0"/>
              </a:rPr>
              <a:t>- William Osler</a:t>
            </a:r>
          </a:p>
        </p:txBody>
      </p:sp>
      <p:pic>
        <p:nvPicPr>
          <p:cNvPr id="2050" name="Picture 2">
            <a:extLst>
              <a:ext uri="{FF2B5EF4-FFF2-40B4-BE49-F238E27FC236}">
                <a16:creationId xmlns:a16="http://schemas.microsoft.com/office/drawing/2014/main" id="{127123CC-BA7C-4CD0-7725-966E0B0D1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187" y="1257920"/>
            <a:ext cx="2327811" cy="299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689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54103-3E93-CCE6-BEE2-91DD87D905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278DE74-D2FA-534C-0982-B56AA1AE9CCA}"/>
              </a:ext>
            </a:extLst>
          </p:cNvPr>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All of us are biased</a:t>
            </a:r>
          </a:p>
        </p:txBody>
      </p:sp>
      <p:pic>
        <p:nvPicPr>
          <p:cNvPr id="2050" name="Picture 2">
            <a:extLst>
              <a:ext uri="{FF2B5EF4-FFF2-40B4-BE49-F238E27FC236}">
                <a16:creationId xmlns:a16="http://schemas.microsoft.com/office/drawing/2014/main" id="{8D9C0A5D-2AD6-4009-80BD-69D5B527E8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7187" y="1257920"/>
            <a:ext cx="2327811" cy="299441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1F341BF-E494-176D-969A-9D8FD2689419}"/>
              </a:ext>
            </a:extLst>
          </p:cNvPr>
          <p:cNvSpPr txBox="1"/>
          <p:nvPr/>
        </p:nvSpPr>
        <p:spPr>
          <a:xfrm>
            <a:off x="4523707" y="1976416"/>
            <a:ext cx="4572000" cy="1354217"/>
          </a:xfrm>
          <a:prstGeom prst="rect">
            <a:avLst/>
          </a:prstGeom>
          <a:noFill/>
        </p:spPr>
        <p:txBody>
          <a:bodyPr wrap="square">
            <a:spAutoFit/>
          </a:bodyPr>
          <a:lstStyle/>
          <a:p>
            <a:pPr>
              <a:spcAft>
                <a:spcPts val="1200"/>
              </a:spcAft>
            </a:pPr>
            <a:r>
              <a:rPr lang="en-US" i="1" dirty="0">
                <a:solidFill>
                  <a:schemeClr val="bg1"/>
                </a:solidFill>
                <a:latin typeface="Arial" panose="020B0604020202020204" pitchFamily="34" charset="0"/>
                <a:cs typeface="Arial" panose="020B0604020202020204" pitchFamily="34" charset="0"/>
              </a:rPr>
              <a:t>“Every primitive tribe retains some vile animal habit not yet eliminated in the upward march of the race.”</a:t>
            </a:r>
          </a:p>
          <a:p>
            <a:pPr>
              <a:spcAft>
                <a:spcPts val="1200"/>
              </a:spcAft>
            </a:pPr>
            <a:r>
              <a:rPr lang="en-US" i="1" dirty="0">
                <a:solidFill>
                  <a:schemeClr val="bg1"/>
                </a:solidFill>
                <a:latin typeface="Arial" panose="020B0604020202020204" pitchFamily="34" charset="0"/>
                <a:cs typeface="Arial" panose="020B0604020202020204" pitchFamily="34" charset="0"/>
              </a:rPr>
              <a:t>- William Osler (AKA E Y Davis)</a:t>
            </a:r>
          </a:p>
        </p:txBody>
      </p:sp>
      <p:sp>
        <p:nvSpPr>
          <p:cNvPr id="6" name="TextBox 5">
            <a:extLst>
              <a:ext uri="{FF2B5EF4-FFF2-40B4-BE49-F238E27FC236}">
                <a16:creationId xmlns:a16="http://schemas.microsoft.com/office/drawing/2014/main" id="{97FCE016-CBB7-CEC7-DCF8-5BE6A9904B1F}"/>
              </a:ext>
            </a:extLst>
          </p:cNvPr>
          <p:cNvSpPr txBox="1"/>
          <p:nvPr/>
        </p:nvSpPr>
        <p:spPr>
          <a:xfrm>
            <a:off x="19049" y="4573251"/>
            <a:ext cx="9009316" cy="461665"/>
          </a:xfrm>
          <a:prstGeom prst="rect">
            <a:avLst/>
          </a:prstGeom>
          <a:noFill/>
        </p:spPr>
        <p:txBody>
          <a:bodyPr wrap="square">
            <a:spAutoFit/>
          </a:bodyPr>
          <a:lstStyle/>
          <a:p>
            <a:r>
              <a:rPr lang="en-US" sz="800" b="0" i="0" dirty="0">
                <a:solidFill>
                  <a:schemeClr val="bg1"/>
                </a:solidFill>
                <a:effectLst/>
                <a:latin typeface="Arial" panose="020B0604020202020204" pitchFamily="34" charset="0"/>
                <a:cs typeface="Arial" panose="020B0604020202020204" pitchFamily="34" charset="0"/>
              </a:rPr>
              <a:t>Healey J. "A Vile Custom": The Strange Career of William Osler's "Professional Notes". </a:t>
            </a:r>
            <a:r>
              <a:rPr lang="en-US" sz="800" b="0" dirty="0">
                <a:solidFill>
                  <a:schemeClr val="bg1"/>
                </a:solidFill>
                <a:effectLst/>
                <a:latin typeface="Arial" panose="020B0604020202020204" pitchFamily="34" charset="0"/>
                <a:cs typeface="Arial" panose="020B0604020202020204" pitchFamily="34" charset="0"/>
              </a:rPr>
              <a:t>J Hist Med Allied Sci. </a:t>
            </a:r>
            <a:r>
              <a:rPr lang="en-US" sz="800" b="0" i="0" dirty="0">
                <a:solidFill>
                  <a:schemeClr val="bg1"/>
                </a:solidFill>
                <a:effectLst/>
                <a:latin typeface="Arial" panose="020B0604020202020204" pitchFamily="34" charset="0"/>
                <a:cs typeface="Arial" panose="020B0604020202020204" pitchFamily="34" charset="0"/>
              </a:rPr>
              <a:t>Published online November 25, 2023. doi:10.1093/</a:t>
            </a:r>
            <a:r>
              <a:rPr lang="en-US" sz="800" b="0" i="0" dirty="0" err="1">
                <a:solidFill>
                  <a:schemeClr val="bg1"/>
                </a:solidFill>
                <a:effectLst/>
                <a:latin typeface="Arial" panose="020B0604020202020204" pitchFamily="34" charset="0"/>
                <a:cs typeface="Arial" panose="020B0604020202020204" pitchFamily="34" charset="0"/>
              </a:rPr>
              <a:t>jhmas</a:t>
            </a:r>
            <a:r>
              <a:rPr lang="en-US" sz="800" b="0" i="0" dirty="0">
                <a:solidFill>
                  <a:schemeClr val="bg1"/>
                </a:solidFill>
                <a:effectLst/>
                <a:latin typeface="Arial" panose="020B0604020202020204" pitchFamily="34" charset="0"/>
                <a:cs typeface="Arial" panose="020B0604020202020204" pitchFamily="34" charset="0"/>
              </a:rPr>
              <a:t>/jrad072</a:t>
            </a:r>
          </a:p>
          <a:p>
            <a:r>
              <a:rPr lang="en-US" sz="800" b="0" i="0" dirty="0">
                <a:solidFill>
                  <a:schemeClr val="bg1"/>
                </a:solidFill>
                <a:effectLst/>
                <a:latin typeface="Roboto Mono Web"/>
              </a:rPr>
              <a:t>Persaud N, Butts H, Berger P. William Osler: saint in a "White man's dominion". CMAJ. 2020 Nov 9;192(45):E1414-E1416. </a:t>
            </a:r>
            <a:r>
              <a:rPr lang="en-US" sz="800" b="0" i="0" dirty="0" err="1">
                <a:solidFill>
                  <a:schemeClr val="bg1"/>
                </a:solidFill>
                <a:effectLst/>
                <a:latin typeface="Roboto Mono Web"/>
              </a:rPr>
              <a:t>doi</a:t>
            </a:r>
            <a:r>
              <a:rPr lang="en-US" sz="800" b="0" i="0" dirty="0">
                <a:solidFill>
                  <a:schemeClr val="bg1"/>
                </a:solidFill>
                <a:effectLst/>
                <a:latin typeface="Roboto Mono Web"/>
              </a:rPr>
              <a:t>: 10.1503/cmaj.201567. PMID: 33168766; PMCID: PMC7669299.</a:t>
            </a:r>
          </a:p>
          <a:p>
            <a:r>
              <a:rPr lang="en-US" sz="800" dirty="0">
                <a:solidFill>
                  <a:schemeClr val="bg1"/>
                </a:solidFill>
                <a:latin typeface="Roboto Mono Web"/>
                <a:cs typeface="Arial" panose="020B0604020202020204" pitchFamily="34" charset="0"/>
              </a:rPr>
              <a:t>Calac A. “Why UCSD Should Drop Medical Legend’s Name.” San Diego Union-Tribune. 25 August 2021. (</a:t>
            </a:r>
            <a:r>
              <a:rPr lang="en-US" sz="800" dirty="0">
                <a:solidFill>
                  <a:schemeClr val="bg1"/>
                </a:solidFill>
                <a:latin typeface="Roboto Mono Web"/>
                <a:cs typeface="Arial" panose="020B0604020202020204" pitchFamily="34" charset="0"/>
                <a:hlinkClick r:id="rId4">
                  <a:extLst>
                    <a:ext uri="{A12FA001-AC4F-418D-AE19-62706E023703}">
                      <ahyp:hlinkClr xmlns:ahyp="http://schemas.microsoft.com/office/drawing/2018/hyperlinkcolor" val="tx"/>
                    </a:ext>
                  </a:extLst>
                </a:hlinkClick>
              </a:rPr>
              <a:t>link</a:t>
            </a:r>
            <a:r>
              <a:rPr lang="en-US" sz="800" dirty="0">
                <a:solidFill>
                  <a:schemeClr val="bg1"/>
                </a:solidFill>
                <a:latin typeface="Roboto Mono Web"/>
                <a:cs typeface="Arial" panose="020B0604020202020204" pitchFamily="34" charset="0"/>
              </a:rPr>
              <a:t>)</a:t>
            </a:r>
            <a:endParaRPr lang="en-US" sz="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4742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6A832-EF92-71BB-4026-950295CEC10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BEE39B-626C-D837-916C-47CC3ABE0CDD}"/>
              </a:ext>
            </a:extLst>
          </p:cNvPr>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This quarter…</a:t>
            </a:r>
          </a:p>
        </p:txBody>
      </p:sp>
      <p:sp>
        <p:nvSpPr>
          <p:cNvPr id="4" name="TextBox 3">
            <a:extLst>
              <a:ext uri="{FF2B5EF4-FFF2-40B4-BE49-F238E27FC236}">
                <a16:creationId xmlns:a16="http://schemas.microsoft.com/office/drawing/2014/main" id="{5C408069-A2A3-57B3-29E9-8D3078A6B749}"/>
              </a:ext>
            </a:extLst>
          </p:cNvPr>
          <p:cNvSpPr txBox="1"/>
          <p:nvPr/>
        </p:nvSpPr>
        <p:spPr>
          <a:xfrm>
            <a:off x="165100" y="1126405"/>
            <a:ext cx="4227606" cy="3231654"/>
          </a:xfrm>
          <a:prstGeom prst="rect">
            <a:avLst/>
          </a:prstGeom>
          <a:noFill/>
        </p:spPr>
        <p:txBody>
          <a:bodyPr wrap="square">
            <a:spAutoFit/>
          </a:bodyPr>
          <a:lstStyle/>
          <a:p>
            <a:pPr marL="0" marR="0">
              <a:buNone/>
            </a:pP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Course Objectives</a:t>
            </a:r>
            <a:endParaRPr lang="en-US"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buFont typeface="+mj-lt"/>
              <a:buAutoNum type="arabicPeriod"/>
            </a:pPr>
            <a:r>
              <a:rPr lang="en-US" sz="1200" dirty="0">
                <a:solidFill>
                  <a:schemeClr val="bg1"/>
                </a:solidFill>
                <a:effectLst/>
                <a:latin typeface="Arial" panose="020B0604020202020204" pitchFamily="34" charset="0"/>
                <a:ea typeface="Calibri" panose="020F0502020204030204" pitchFamily="34" charset="0"/>
                <a:cs typeface="Arial" panose="020B0604020202020204" pitchFamily="34" charset="0"/>
              </a:rPr>
              <a:t>Describe the basic principles of pharmacoepidemiology</a:t>
            </a:r>
            <a:endParaRPr lang="en-US"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buFont typeface="+mj-lt"/>
              <a:buAutoNum type="arabicPeriod"/>
            </a:pPr>
            <a:r>
              <a:rPr lang="en-US" sz="1200" dirty="0">
                <a:solidFill>
                  <a:schemeClr val="bg1"/>
                </a:solidFill>
                <a:effectLst/>
                <a:latin typeface="Arial" panose="020B0604020202020204" pitchFamily="34" charset="0"/>
                <a:ea typeface="Calibri" panose="020F0502020204030204" pitchFamily="34" charset="0"/>
                <a:cs typeface="Arial" panose="020B0604020202020204" pitchFamily="34" charset="0"/>
              </a:rPr>
              <a:t>Understand the application of pharmacoepidemiology in the context of healthcare practice</a:t>
            </a:r>
            <a:endParaRPr lang="en-US"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buFont typeface="+mj-lt"/>
              <a:buAutoNum type="arabicPeriod"/>
            </a:pPr>
            <a:r>
              <a:rPr lang="en-US" sz="1200" dirty="0">
                <a:solidFill>
                  <a:schemeClr val="bg1"/>
                </a:solidFill>
                <a:effectLst/>
                <a:latin typeface="Arial" panose="020B0604020202020204" pitchFamily="34" charset="0"/>
                <a:ea typeface="Calibri" panose="020F0502020204030204" pitchFamily="34" charset="0"/>
                <a:cs typeface="Arial" panose="020B0604020202020204" pitchFamily="34" charset="0"/>
              </a:rPr>
              <a:t>Understand the role of pharmacovigilance in healthcare practice and policy</a:t>
            </a:r>
            <a:endParaRPr lang="en-US"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buFont typeface="+mj-lt"/>
              <a:buAutoNum type="arabicPeriod"/>
            </a:pPr>
            <a:r>
              <a:rPr lang="en-US" sz="1200" dirty="0">
                <a:solidFill>
                  <a:schemeClr val="bg1"/>
                </a:solidFill>
                <a:effectLst/>
                <a:latin typeface="Arial" panose="020B0604020202020204" pitchFamily="34" charset="0"/>
                <a:ea typeface="Calibri" panose="020F0502020204030204" pitchFamily="34" charset="0"/>
                <a:cs typeface="Arial" panose="020B0604020202020204" pitchFamily="34" charset="0"/>
              </a:rPr>
              <a:t>Critically evaluate the research methods used in pharmacoepidemiology research</a:t>
            </a:r>
            <a:endParaRPr lang="en-US"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buFont typeface="+mj-lt"/>
              <a:buAutoNum type="arabicPeriod"/>
            </a:pPr>
            <a:r>
              <a:rPr lang="en-US" sz="1200" dirty="0">
                <a:solidFill>
                  <a:schemeClr val="bg1"/>
                </a:solidFill>
                <a:effectLst/>
                <a:latin typeface="Arial" panose="020B0604020202020204" pitchFamily="34" charset="0"/>
                <a:ea typeface="Calibri" panose="020F0502020204030204" pitchFamily="34" charset="0"/>
                <a:cs typeface="Arial" panose="020B0604020202020204" pitchFamily="34" charset="0"/>
              </a:rPr>
              <a:t>Identify and develop strategies to address bias, confounding, and effect modification </a:t>
            </a:r>
            <a:endParaRPr lang="en-US"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buFont typeface="+mj-lt"/>
              <a:buAutoNum type="arabicPeriod"/>
            </a:pPr>
            <a:r>
              <a:rPr lang="en-US" sz="1200" dirty="0">
                <a:solidFill>
                  <a:schemeClr val="bg1"/>
                </a:solidFill>
                <a:effectLst/>
                <a:latin typeface="Arial" panose="020B0604020202020204" pitchFamily="34" charset="0"/>
                <a:ea typeface="Calibri" panose="020F0502020204030204" pitchFamily="34" charset="0"/>
                <a:cs typeface="Arial" panose="020B0604020202020204" pitchFamily="34" charset="0"/>
              </a:rPr>
              <a:t>Understand the purpose and distinguish between a Drug Use Evaluation, Medication Use Evaluation, and Drug Use Review</a:t>
            </a:r>
            <a:endParaRPr lang="en-US"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buFont typeface="+mj-lt"/>
              <a:buAutoNum type="arabicPeriod"/>
            </a:pPr>
            <a:r>
              <a:rPr lang="en-US" sz="1200" dirty="0">
                <a:solidFill>
                  <a:schemeClr val="bg1"/>
                </a:solidFill>
                <a:effectLst/>
                <a:latin typeface="Arial" panose="020B0604020202020204" pitchFamily="34" charset="0"/>
                <a:ea typeface="Calibri" panose="020F0502020204030204" pitchFamily="34" charset="0"/>
                <a:cs typeface="Arial" panose="020B0604020202020204" pitchFamily="34" charset="0"/>
              </a:rPr>
              <a:t>Describe the impact of pharmacoepidemiology on practice and policy. </a:t>
            </a:r>
            <a:endParaRPr lang="en-US"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buFont typeface="+mj-lt"/>
              <a:buAutoNum type="arabicPeriod"/>
            </a:pPr>
            <a:r>
              <a:rPr lang="en-US" sz="1200" dirty="0">
                <a:solidFill>
                  <a:schemeClr val="bg1"/>
                </a:solidFill>
                <a:effectLst/>
                <a:latin typeface="Arial" panose="020B0604020202020204" pitchFamily="34" charset="0"/>
                <a:ea typeface="Calibri" panose="020F0502020204030204" pitchFamily="34" charset="0"/>
                <a:cs typeface="Arial" panose="020B0604020202020204" pitchFamily="34" charset="0"/>
              </a:rPr>
              <a:t>Critically evaluate the pharmacoepidemiology literature</a:t>
            </a:r>
            <a:endParaRPr lang="en-US"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2243482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DFFDF-CB93-EEAC-F1F1-4C31928B02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9992F03-B7DB-8D6B-88D0-7DC4FECA857B}"/>
              </a:ext>
            </a:extLst>
          </p:cNvPr>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Lastly,…</a:t>
            </a:r>
          </a:p>
        </p:txBody>
      </p:sp>
      <p:sp>
        <p:nvSpPr>
          <p:cNvPr id="4" name="TextBox 3">
            <a:extLst>
              <a:ext uri="{FF2B5EF4-FFF2-40B4-BE49-F238E27FC236}">
                <a16:creationId xmlns:a16="http://schemas.microsoft.com/office/drawing/2014/main" id="{69BE3AED-64B7-C317-4058-0896A5541553}"/>
              </a:ext>
            </a:extLst>
          </p:cNvPr>
          <p:cNvSpPr txBox="1"/>
          <p:nvPr/>
        </p:nvSpPr>
        <p:spPr>
          <a:xfrm>
            <a:off x="785425" y="1417588"/>
            <a:ext cx="7476564" cy="2308324"/>
          </a:xfrm>
          <a:prstGeom prst="rect">
            <a:avLst/>
          </a:prstGeom>
          <a:noFill/>
        </p:spPr>
        <p:txBody>
          <a:bodyPr wrap="square">
            <a:spAutoFit/>
          </a:bodyPr>
          <a:lstStyle/>
          <a:p>
            <a:pPr>
              <a:buNone/>
            </a:pPr>
            <a:r>
              <a:rPr lang="en-US" i="1" dirty="0">
                <a:solidFill>
                  <a:schemeClr val="bg1"/>
                </a:solidFill>
                <a:effectLst/>
                <a:latin typeface="Arial" panose="020B0604020202020204" pitchFamily="34" charset="0"/>
                <a:cs typeface="Arial" panose="020B0604020202020204" pitchFamily="34" charset="0"/>
              </a:rPr>
              <a:t>“To reach an optimal decision in any given clinical situation, evidence must be applied to an individual patient who has her or his own values, preferences, life ­situations, and goals. Treating not only the disease but also the patient as a whole requires both understanding and application of the best evidence, as well as the skills and behaviors physicians bring to their own practice of the art of medicine.” </a:t>
            </a:r>
          </a:p>
          <a:p>
            <a:pPr>
              <a:buNone/>
            </a:pPr>
            <a:endParaRPr lang="en-US" dirty="0">
              <a:solidFill>
                <a:schemeClr val="bg1"/>
              </a:solidFill>
              <a:latin typeface="Arial" panose="020B0604020202020204" pitchFamily="34" charset="0"/>
              <a:cs typeface="Arial" panose="020B0604020202020204" pitchFamily="34" charset="0"/>
            </a:endParaRPr>
          </a:p>
          <a:p>
            <a:pPr>
              <a:buNone/>
            </a:pPr>
            <a:r>
              <a:rPr lang="en-US" dirty="0">
                <a:solidFill>
                  <a:schemeClr val="bg1"/>
                </a:solidFill>
                <a:effectLst/>
                <a:latin typeface="Arial" panose="020B0604020202020204" pitchFamily="34" charset="0"/>
                <a:cs typeface="Arial" panose="020B0604020202020204" pitchFamily="34" charset="0"/>
              </a:rPr>
              <a:t>- Soko Setoguchi and Ian Chi Kei Wong</a:t>
            </a:r>
          </a:p>
        </p:txBody>
      </p:sp>
    </p:spTree>
    <p:extLst>
      <p:ext uri="{BB962C8B-B14F-4D97-AF65-F5344CB8AC3E}">
        <p14:creationId xmlns:p14="http://schemas.microsoft.com/office/powerpoint/2010/main" val="41041050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type="pic" sz="quarter" idx="10"/>
          </p:nvPr>
        </p:nvPicPr>
        <p:blipFill rotWithShape="1">
          <a:blip r:embed="rId2">
            <a:extLst>
              <a:ext uri="{28A0092B-C50C-407E-A947-70E740481C1C}">
                <a14:useLocalDpi xmlns:a14="http://schemas.microsoft.com/office/drawing/2010/main" val="0"/>
              </a:ext>
            </a:extLst>
          </a:blip>
          <a:srcRect l="27482" r="27482" b="25093"/>
          <a:stretch/>
        </p:blipFill>
        <p:spPr bwMode="auto">
          <a:xfrm>
            <a:off x="4573168" y="1"/>
            <a:ext cx="4577123" cy="5143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ctrTitle"/>
          </p:nvPr>
        </p:nvSpPr>
        <p:spPr>
          <a:xfrm>
            <a:off x="95250" y="194620"/>
            <a:ext cx="4194914" cy="1179464"/>
          </a:xfrm>
        </p:spPr>
        <p:txBody>
          <a:bodyPr/>
          <a:lstStyle/>
          <a:p>
            <a:r>
              <a:rPr lang="en-US" sz="2000" dirty="0">
                <a:latin typeface="Arial Nova" panose="020B0504020202020204" pitchFamily="34" charset="0"/>
              </a:rPr>
              <a:t>ADDITIONAL RESOURCES</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380" t="23381" r="19925" b="6106"/>
          <a:stretch/>
        </p:blipFill>
        <p:spPr bwMode="auto">
          <a:xfrm>
            <a:off x="4573167" y="0"/>
            <a:ext cx="4570833"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a:extLst>
              <a:ext uri="{FF2B5EF4-FFF2-40B4-BE49-F238E27FC236}">
                <a16:creationId xmlns:a16="http://schemas.microsoft.com/office/drawing/2014/main" id="{A33A9CE9-E451-432E-9647-C02787B300B0}"/>
              </a:ext>
            </a:extLst>
          </p:cNvPr>
          <p:cNvSpPr txBox="1"/>
          <p:nvPr/>
        </p:nvSpPr>
        <p:spPr>
          <a:xfrm>
            <a:off x="95251" y="1416303"/>
            <a:ext cx="4194913" cy="738664"/>
          </a:xfrm>
          <a:prstGeom prst="rect">
            <a:avLst/>
          </a:prstGeom>
          <a:noFill/>
        </p:spPr>
        <p:txBody>
          <a:bodyPr wrap="square" rtlCol="0">
            <a:spAutoFit/>
          </a:bodyPr>
          <a:lstStyle/>
          <a:p>
            <a:pPr>
              <a:spcAft>
                <a:spcPts val="1200"/>
              </a:spcAft>
            </a:pPr>
            <a:r>
              <a:rPr lang="en-US" sz="1600" dirty="0">
                <a:solidFill>
                  <a:schemeClr val="bg1"/>
                </a:solidFill>
                <a:latin typeface="Arial Nova" panose="020B0504020202020204" pitchFamily="34" charset="0"/>
                <a:hlinkClick r:id="rId4">
                  <a:extLst>
                    <a:ext uri="{A12FA001-AC4F-418D-AE19-62706E023703}">
                      <ahyp:hlinkClr xmlns:ahyp="http://schemas.microsoft.com/office/drawing/2018/hyperlinkcolor" val="tx"/>
                    </a:ext>
                  </a:extLst>
                </a:hlinkClick>
              </a:rPr>
              <a:t>GitHub Site</a:t>
            </a:r>
            <a:endParaRPr lang="en-US" sz="1600" dirty="0">
              <a:solidFill>
                <a:schemeClr val="bg1"/>
              </a:solidFill>
              <a:latin typeface="Arial Nova" panose="020B0504020202020204" pitchFamily="34" charset="0"/>
            </a:endParaRPr>
          </a:p>
          <a:p>
            <a:pPr>
              <a:spcAft>
                <a:spcPts val="1200"/>
              </a:spcAft>
            </a:pPr>
            <a:endParaRPr lang="en-US" sz="1600" dirty="0">
              <a:solidFill>
                <a:schemeClr val="bg1"/>
              </a:solidFill>
              <a:latin typeface="Arial Nova" panose="020B0504020202020204" pitchFamily="34" charset="0"/>
            </a:endParaRPr>
          </a:p>
        </p:txBody>
      </p:sp>
    </p:spTree>
    <p:extLst>
      <p:ext uri="{BB962C8B-B14F-4D97-AF65-F5344CB8AC3E}">
        <p14:creationId xmlns:p14="http://schemas.microsoft.com/office/powerpoint/2010/main" val="4939959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7EC21-13E7-A926-07CA-5A06FC7B4B3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CB514E8-C5C6-9A19-BFF1-72BE303C7B28}"/>
              </a:ext>
            </a:extLst>
          </p:cNvPr>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Place holder</a:t>
            </a:r>
          </a:p>
        </p:txBody>
      </p:sp>
      <p:sp>
        <p:nvSpPr>
          <p:cNvPr id="14" name="TextBox 13">
            <a:extLst>
              <a:ext uri="{FF2B5EF4-FFF2-40B4-BE49-F238E27FC236}">
                <a16:creationId xmlns:a16="http://schemas.microsoft.com/office/drawing/2014/main" id="{70273783-30F8-7BC9-D21F-BC597080343D}"/>
              </a:ext>
            </a:extLst>
          </p:cNvPr>
          <p:cNvSpPr txBox="1"/>
          <p:nvPr/>
        </p:nvSpPr>
        <p:spPr>
          <a:xfrm>
            <a:off x="323850" y="1023482"/>
            <a:ext cx="8197850" cy="369332"/>
          </a:xfrm>
          <a:prstGeom prst="rect">
            <a:avLst/>
          </a:prstGeom>
          <a:noFill/>
        </p:spPr>
        <p:txBody>
          <a:bodyPr wrap="square">
            <a:spAutoFit/>
          </a:bodyPr>
          <a:lstStyle/>
          <a:p>
            <a:r>
              <a:rPr lang="en-US" dirty="0">
                <a:solidFill>
                  <a:schemeClr val="bg1"/>
                </a:solidFill>
                <a:latin typeface="Arial Nova" panose="020B0504020202020204" pitchFamily="34" charset="0"/>
              </a:rPr>
              <a:t>Place holder</a:t>
            </a:r>
          </a:p>
        </p:txBody>
      </p:sp>
      <p:sp>
        <p:nvSpPr>
          <p:cNvPr id="4" name="TextBox 3">
            <a:extLst>
              <a:ext uri="{FF2B5EF4-FFF2-40B4-BE49-F238E27FC236}">
                <a16:creationId xmlns:a16="http://schemas.microsoft.com/office/drawing/2014/main" id="{B54FCBF1-4015-08ED-2697-8A6AAF9E526C}"/>
              </a:ext>
            </a:extLst>
          </p:cNvPr>
          <p:cNvSpPr txBox="1"/>
          <p:nvPr/>
        </p:nvSpPr>
        <p:spPr>
          <a:xfrm>
            <a:off x="2286000" y="1973353"/>
            <a:ext cx="4572000" cy="923330"/>
          </a:xfrm>
          <a:prstGeom prst="rect">
            <a:avLst/>
          </a:prstGeom>
          <a:noFill/>
        </p:spPr>
        <p:txBody>
          <a:bodyPr wrap="square">
            <a:spAutoFit/>
          </a:bodyPr>
          <a:lstStyle/>
          <a:p>
            <a:pPr>
              <a:buNone/>
            </a:pPr>
            <a:r>
              <a:rPr lang="en-US" dirty="0">
                <a:solidFill>
                  <a:schemeClr val="bg1"/>
                </a:solidFill>
                <a:effectLst/>
                <a:latin typeface="Helvetica" pitchFamily="2" charset="0"/>
              </a:rPr>
              <a:t>All substances are poisons; there is none which is not a poison. The right dose differentiates a poison from a remedy</a:t>
            </a:r>
          </a:p>
        </p:txBody>
      </p:sp>
    </p:spTree>
    <p:extLst>
      <p:ext uri="{BB962C8B-B14F-4D97-AF65-F5344CB8AC3E}">
        <p14:creationId xmlns:p14="http://schemas.microsoft.com/office/powerpoint/2010/main" val="3826462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C4C19-1426-1C60-A723-0F2840676B2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C4EEC13-2965-3718-EDFD-D10957E9F9E2}"/>
              </a:ext>
            </a:extLst>
          </p:cNvPr>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This quarter…</a:t>
            </a:r>
          </a:p>
        </p:txBody>
      </p:sp>
      <p:sp>
        <p:nvSpPr>
          <p:cNvPr id="4" name="TextBox 3">
            <a:extLst>
              <a:ext uri="{FF2B5EF4-FFF2-40B4-BE49-F238E27FC236}">
                <a16:creationId xmlns:a16="http://schemas.microsoft.com/office/drawing/2014/main" id="{BEE7A367-5FF1-5BB6-A209-AB44FC9CC93F}"/>
              </a:ext>
            </a:extLst>
          </p:cNvPr>
          <p:cNvSpPr txBox="1"/>
          <p:nvPr/>
        </p:nvSpPr>
        <p:spPr>
          <a:xfrm>
            <a:off x="165100" y="1126405"/>
            <a:ext cx="4227606" cy="3231654"/>
          </a:xfrm>
          <a:prstGeom prst="rect">
            <a:avLst/>
          </a:prstGeom>
          <a:noFill/>
        </p:spPr>
        <p:txBody>
          <a:bodyPr wrap="square">
            <a:spAutoFit/>
          </a:bodyPr>
          <a:lstStyle/>
          <a:p>
            <a:pPr marL="0" marR="0">
              <a:buNone/>
            </a:pPr>
            <a:r>
              <a:rPr lang="en-US" sz="1200" b="1" dirty="0">
                <a:solidFill>
                  <a:schemeClr val="bg1"/>
                </a:solidFill>
                <a:effectLst/>
                <a:latin typeface="Arial" panose="020B0604020202020204" pitchFamily="34" charset="0"/>
                <a:ea typeface="Calibri" panose="020F0502020204030204" pitchFamily="34" charset="0"/>
                <a:cs typeface="Arial" panose="020B0604020202020204" pitchFamily="34" charset="0"/>
              </a:rPr>
              <a:t>Course Objectives</a:t>
            </a:r>
            <a:endParaRPr lang="en-US"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buFont typeface="+mj-lt"/>
              <a:buAutoNum type="arabicPeriod"/>
            </a:pPr>
            <a:r>
              <a:rPr lang="en-US" sz="1200" dirty="0">
                <a:solidFill>
                  <a:schemeClr val="bg1"/>
                </a:solidFill>
                <a:effectLst/>
                <a:latin typeface="Arial" panose="020B0604020202020204" pitchFamily="34" charset="0"/>
                <a:ea typeface="Calibri" panose="020F0502020204030204" pitchFamily="34" charset="0"/>
                <a:cs typeface="Arial" panose="020B0604020202020204" pitchFamily="34" charset="0"/>
              </a:rPr>
              <a:t>Describe the basic principles of pharmacoepidemiology</a:t>
            </a:r>
            <a:endParaRPr lang="en-US"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buFont typeface="+mj-lt"/>
              <a:buAutoNum type="arabicPeriod"/>
            </a:pPr>
            <a:r>
              <a:rPr lang="en-US" sz="1200" dirty="0">
                <a:solidFill>
                  <a:schemeClr val="bg1"/>
                </a:solidFill>
                <a:effectLst/>
                <a:latin typeface="Arial" panose="020B0604020202020204" pitchFamily="34" charset="0"/>
                <a:ea typeface="Calibri" panose="020F0502020204030204" pitchFamily="34" charset="0"/>
                <a:cs typeface="Arial" panose="020B0604020202020204" pitchFamily="34" charset="0"/>
              </a:rPr>
              <a:t>Understand the application of pharmacoepidemiology in the context of healthcare practice</a:t>
            </a:r>
            <a:endParaRPr lang="en-US"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buFont typeface="+mj-lt"/>
              <a:buAutoNum type="arabicPeriod"/>
            </a:pPr>
            <a:r>
              <a:rPr lang="en-US" sz="1200" dirty="0">
                <a:solidFill>
                  <a:schemeClr val="bg1"/>
                </a:solidFill>
                <a:effectLst/>
                <a:latin typeface="Arial" panose="020B0604020202020204" pitchFamily="34" charset="0"/>
                <a:ea typeface="Calibri" panose="020F0502020204030204" pitchFamily="34" charset="0"/>
                <a:cs typeface="Arial" panose="020B0604020202020204" pitchFamily="34" charset="0"/>
              </a:rPr>
              <a:t>Understand the role of pharmacovigilance in healthcare practice and policy</a:t>
            </a:r>
            <a:endParaRPr lang="en-US"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buFont typeface="+mj-lt"/>
              <a:buAutoNum type="arabicPeriod"/>
            </a:pPr>
            <a:r>
              <a:rPr lang="en-US" sz="1200" dirty="0">
                <a:solidFill>
                  <a:schemeClr val="bg1"/>
                </a:solidFill>
                <a:effectLst/>
                <a:latin typeface="Arial" panose="020B0604020202020204" pitchFamily="34" charset="0"/>
                <a:ea typeface="Calibri" panose="020F0502020204030204" pitchFamily="34" charset="0"/>
                <a:cs typeface="Arial" panose="020B0604020202020204" pitchFamily="34" charset="0"/>
              </a:rPr>
              <a:t>Critically evaluate the research methods used in pharmacoepidemiology research</a:t>
            </a:r>
            <a:endParaRPr lang="en-US"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buFont typeface="+mj-lt"/>
              <a:buAutoNum type="arabicPeriod"/>
            </a:pPr>
            <a:r>
              <a:rPr lang="en-US" sz="1200" dirty="0">
                <a:solidFill>
                  <a:schemeClr val="bg1"/>
                </a:solidFill>
                <a:effectLst/>
                <a:latin typeface="Arial" panose="020B0604020202020204" pitchFamily="34" charset="0"/>
                <a:ea typeface="Calibri" panose="020F0502020204030204" pitchFamily="34" charset="0"/>
                <a:cs typeface="Arial" panose="020B0604020202020204" pitchFamily="34" charset="0"/>
              </a:rPr>
              <a:t>Identify and develop strategies to address bias, confounding, and effect modification </a:t>
            </a:r>
            <a:endParaRPr lang="en-US"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buFont typeface="+mj-lt"/>
              <a:buAutoNum type="arabicPeriod"/>
            </a:pPr>
            <a:r>
              <a:rPr lang="en-US" sz="1200" dirty="0">
                <a:solidFill>
                  <a:schemeClr val="bg1"/>
                </a:solidFill>
                <a:effectLst/>
                <a:latin typeface="Arial" panose="020B0604020202020204" pitchFamily="34" charset="0"/>
                <a:ea typeface="Calibri" panose="020F0502020204030204" pitchFamily="34" charset="0"/>
                <a:cs typeface="Arial" panose="020B0604020202020204" pitchFamily="34" charset="0"/>
              </a:rPr>
              <a:t>Understand the purpose and distinguish between a Drug Use Evaluation, Medication Use Evaluation, and Drug Use Review</a:t>
            </a:r>
            <a:endParaRPr lang="en-US"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buFont typeface="+mj-lt"/>
              <a:buAutoNum type="arabicPeriod"/>
            </a:pPr>
            <a:r>
              <a:rPr lang="en-US" sz="1200" dirty="0">
                <a:solidFill>
                  <a:schemeClr val="bg1"/>
                </a:solidFill>
                <a:effectLst/>
                <a:latin typeface="Arial" panose="020B0604020202020204" pitchFamily="34" charset="0"/>
                <a:ea typeface="Calibri" panose="020F0502020204030204" pitchFamily="34" charset="0"/>
                <a:cs typeface="Arial" panose="020B0604020202020204" pitchFamily="34" charset="0"/>
              </a:rPr>
              <a:t>Describe the impact of pharmacoepidemiology on practice and policy. </a:t>
            </a:r>
            <a:endParaRPr lang="en-US"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buFont typeface="+mj-lt"/>
              <a:buAutoNum type="arabicPeriod"/>
            </a:pPr>
            <a:r>
              <a:rPr lang="en-US" sz="1200" dirty="0">
                <a:solidFill>
                  <a:schemeClr val="bg1"/>
                </a:solidFill>
                <a:effectLst/>
                <a:latin typeface="Arial" panose="020B0604020202020204" pitchFamily="34" charset="0"/>
                <a:ea typeface="Calibri" panose="020F0502020204030204" pitchFamily="34" charset="0"/>
                <a:cs typeface="Arial" panose="020B0604020202020204" pitchFamily="34" charset="0"/>
              </a:rPr>
              <a:t>Critically evaluate the pharmacoepidemiology literature</a:t>
            </a:r>
            <a:endParaRPr lang="en-US" sz="1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5" name="Right Brace 4">
            <a:extLst>
              <a:ext uri="{FF2B5EF4-FFF2-40B4-BE49-F238E27FC236}">
                <a16:creationId xmlns:a16="http://schemas.microsoft.com/office/drawing/2014/main" id="{DCA538F6-656E-CAB1-57E0-84103B5B4900}"/>
              </a:ext>
            </a:extLst>
          </p:cNvPr>
          <p:cNvSpPr/>
          <p:nvPr/>
        </p:nvSpPr>
        <p:spPr>
          <a:xfrm>
            <a:off x="4572000" y="1126405"/>
            <a:ext cx="385482" cy="3231654"/>
          </a:xfrm>
          <a:prstGeom prst="rightBrace">
            <a:avLst>
              <a:gd name="adj1" fmla="val 104070"/>
              <a:gd name="adj2" fmla="val 50000"/>
            </a:avLst>
          </a:prstGeom>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7170" name="Picture 2" descr="Blah Blah Blah: What To Do When Words Don't Work: Roam, Dan: 9781591844594:  Amazon.com: Books">
            <a:extLst>
              <a:ext uri="{FF2B5EF4-FFF2-40B4-BE49-F238E27FC236}">
                <a16:creationId xmlns:a16="http://schemas.microsoft.com/office/drawing/2014/main" id="{523AE189-3610-DA74-3969-2F004B4DF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099" y="974004"/>
            <a:ext cx="3615608" cy="367112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23F87F7-FB8F-273D-C98E-B6E335A5CC0A}"/>
              </a:ext>
            </a:extLst>
          </p:cNvPr>
          <p:cNvSpPr txBox="1"/>
          <p:nvPr/>
        </p:nvSpPr>
        <p:spPr>
          <a:xfrm>
            <a:off x="5595151" y="1332794"/>
            <a:ext cx="2872175" cy="369332"/>
          </a:xfrm>
          <a:prstGeom prst="rect">
            <a:avLst/>
          </a:prstGeom>
          <a:noFill/>
        </p:spPr>
        <p:txBody>
          <a:bodyPr wrap="square">
            <a:spAutoFit/>
          </a:bodyPr>
          <a:lstStyle/>
          <a:p>
            <a:pPr marL="0" marR="0" algn="ctr">
              <a:buNone/>
            </a:pPr>
            <a:r>
              <a:rPr lang="en-US" b="1" dirty="0">
                <a:solidFill>
                  <a:schemeClr val="bg1"/>
                </a:solidFill>
                <a:effectLst/>
                <a:latin typeface="Arial" panose="020B0604020202020204" pitchFamily="34" charset="0"/>
                <a:ea typeface="Calibri" panose="020F0502020204030204" pitchFamily="34" charset="0"/>
                <a:cs typeface="Arial" panose="020B0604020202020204" pitchFamily="34" charset="0"/>
              </a:rPr>
              <a:t>Independent thinker</a:t>
            </a:r>
            <a:endParaRPr lang="en-US" sz="1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8194" name="Picture 2" descr="Independent Thinker in the Workplace - Alaant Workforce Solutions">
            <a:extLst>
              <a:ext uri="{FF2B5EF4-FFF2-40B4-BE49-F238E27FC236}">
                <a16:creationId xmlns:a16="http://schemas.microsoft.com/office/drawing/2014/main" id="{28293A71-74A0-F6C3-397F-9E2C313E18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9578" y="1812367"/>
            <a:ext cx="3283323" cy="1969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55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wipe(left)">
                                      <p:cBhvr>
                                        <p:cTn id="10"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B91DA-2DD4-3B55-3997-8B128CF99A6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EAAEB1-1A66-1654-5375-6FA8FA70E4A3}"/>
              </a:ext>
            </a:extLst>
          </p:cNvPr>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What this elective is about</a:t>
            </a:r>
          </a:p>
        </p:txBody>
      </p:sp>
      <p:sp>
        <p:nvSpPr>
          <p:cNvPr id="14" name="TextBox 13">
            <a:extLst>
              <a:ext uri="{FF2B5EF4-FFF2-40B4-BE49-F238E27FC236}">
                <a16:creationId xmlns:a16="http://schemas.microsoft.com/office/drawing/2014/main" id="{6299C5D5-9F5A-DF52-7C42-112973FB3305}"/>
              </a:ext>
            </a:extLst>
          </p:cNvPr>
          <p:cNvSpPr txBox="1"/>
          <p:nvPr/>
        </p:nvSpPr>
        <p:spPr>
          <a:xfrm>
            <a:off x="305921" y="933835"/>
            <a:ext cx="8197850" cy="369332"/>
          </a:xfrm>
          <a:prstGeom prst="rect">
            <a:avLst/>
          </a:prstGeom>
          <a:noFill/>
        </p:spPr>
        <p:txBody>
          <a:bodyPr wrap="square">
            <a:spAutoFit/>
          </a:bodyPr>
          <a:lstStyle/>
          <a:p>
            <a:pPr>
              <a:spcAft>
                <a:spcPts val="1200"/>
              </a:spcAft>
            </a:pPr>
            <a:r>
              <a:rPr lang="en-US" dirty="0">
                <a:solidFill>
                  <a:schemeClr val="bg1"/>
                </a:solidFill>
                <a:latin typeface="Arial Nova" panose="020B0504020202020204" pitchFamily="34" charset="0"/>
              </a:rPr>
              <a:t>We’ll talk about pharmacoepidemiology, but…</a:t>
            </a:r>
          </a:p>
        </p:txBody>
      </p:sp>
      <p:pic>
        <p:nvPicPr>
          <p:cNvPr id="6146" name="Picture 2" descr="5 Ways Seminars Can Help You &amp; Your Employees | SmallBizClub">
            <a:extLst>
              <a:ext uri="{FF2B5EF4-FFF2-40B4-BE49-F238E27FC236}">
                <a16:creationId xmlns:a16="http://schemas.microsoft.com/office/drawing/2014/main" id="{A1FBED8C-8942-0C33-14A5-0ED3CBB82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8553" y="1439989"/>
            <a:ext cx="5006894" cy="28173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E0BFE51-B207-60EA-68B6-A0CE002FB27C}"/>
              </a:ext>
            </a:extLst>
          </p:cNvPr>
          <p:cNvSpPr txBox="1"/>
          <p:nvPr/>
        </p:nvSpPr>
        <p:spPr>
          <a:xfrm>
            <a:off x="424782" y="4394166"/>
            <a:ext cx="8197850" cy="369332"/>
          </a:xfrm>
          <a:prstGeom prst="rect">
            <a:avLst/>
          </a:prstGeom>
          <a:noFill/>
        </p:spPr>
        <p:txBody>
          <a:bodyPr wrap="square">
            <a:spAutoFit/>
          </a:bodyPr>
          <a:lstStyle/>
          <a:p>
            <a:pPr algn="ctr">
              <a:spcAft>
                <a:spcPts val="1200"/>
              </a:spcAft>
            </a:pPr>
            <a:r>
              <a:rPr lang="en-US" b="1" dirty="0">
                <a:solidFill>
                  <a:schemeClr val="bg1"/>
                </a:solidFill>
                <a:latin typeface="Arial Nova" panose="020B0504020202020204" pitchFamily="34" charset="0"/>
              </a:rPr>
              <a:t>Come prepared with one question about pharmacoepidemiology</a:t>
            </a:r>
          </a:p>
        </p:txBody>
      </p:sp>
    </p:spTree>
    <p:extLst>
      <p:ext uri="{BB962C8B-B14F-4D97-AF65-F5344CB8AC3E}">
        <p14:creationId xmlns:p14="http://schemas.microsoft.com/office/powerpoint/2010/main" val="407721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left)">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We need evidence</a:t>
            </a:r>
          </a:p>
        </p:txBody>
      </p:sp>
      <p:sp>
        <p:nvSpPr>
          <p:cNvPr id="14" name="TextBox 13">
            <a:extLst>
              <a:ext uri="{FF2B5EF4-FFF2-40B4-BE49-F238E27FC236}">
                <a16:creationId xmlns:a16="http://schemas.microsoft.com/office/drawing/2014/main" id="{BCD14479-0F24-449A-ABA5-3024179FC0C1}"/>
              </a:ext>
            </a:extLst>
          </p:cNvPr>
          <p:cNvSpPr txBox="1"/>
          <p:nvPr/>
        </p:nvSpPr>
        <p:spPr>
          <a:xfrm>
            <a:off x="4572000" y="2216517"/>
            <a:ext cx="2983262" cy="1077218"/>
          </a:xfrm>
          <a:prstGeom prst="rect">
            <a:avLst/>
          </a:prstGeom>
          <a:noFill/>
        </p:spPr>
        <p:txBody>
          <a:bodyPr wrap="square">
            <a:spAutoFit/>
          </a:bodyPr>
          <a:lstStyle/>
          <a:p>
            <a:pPr>
              <a:spcAft>
                <a:spcPts val="1200"/>
              </a:spcAft>
            </a:pPr>
            <a:r>
              <a:rPr lang="en-US" i="1" dirty="0">
                <a:solidFill>
                  <a:schemeClr val="bg1"/>
                </a:solidFill>
                <a:latin typeface="Arial Nova" panose="020B0504020202020204" pitchFamily="34" charset="0"/>
              </a:rPr>
              <a:t>“The practice of medicine is an art, based on science.”</a:t>
            </a:r>
          </a:p>
          <a:p>
            <a:pPr>
              <a:spcAft>
                <a:spcPts val="1200"/>
              </a:spcAft>
            </a:pPr>
            <a:r>
              <a:rPr lang="en-US" i="1" dirty="0">
                <a:solidFill>
                  <a:schemeClr val="bg1"/>
                </a:solidFill>
                <a:latin typeface="Arial Nova" panose="020B0504020202020204" pitchFamily="34" charset="0"/>
              </a:rPr>
              <a:t>- William Osler</a:t>
            </a:r>
          </a:p>
        </p:txBody>
      </p:sp>
      <p:pic>
        <p:nvPicPr>
          <p:cNvPr id="2050" name="Picture 2">
            <a:extLst>
              <a:ext uri="{FF2B5EF4-FFF2-40B4-BE49-F238E27FC236}">
                <a16:creationId xmlns:a16="http://schemas.microsoft.com/office/drawing/2014/main" id="{E2F1B00A-8284-31A8-5258-4A2022041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7187" y="1257920"/>
            <a:ext cx="2327811" cy="299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074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82E58-4CE0-4E19-3234-696C81898FE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650AC0C-82B8-CAA6-3B72-E2ABD7DE3FEB}"/>
              </a:ext>
            </a:extLst>
          </p:cNvPr>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definition</a:t>
            </a:r>
          </a:p>
        </p:txBody>
      </p:sp>
      <p:sp>
        <p:nvSpPr>
          <p:cNvPr id="14" name="TextBox 13">
            <a:extLst>
              <a:ext uri="{FF2B5EF4-FFF2-40B4-BE49-F238E27FC236}">
                <a16:creationId xmlns:a16="http://schemas.microsoft.com/office/drawing/2014/main" id="{0E69E462-3B09-165E-1782-4A700CDC2AA7}"/>
              </a:ext>
            </a:extLst>
          </p:cNvPr>
          <p:cNvSpPr txBox="1"/>
          <p:nvPr/>
        </p:nvSpPr>
        <p:spPr>
          <a:xfrm>
            <a:off x="684464" y="1219357"/>
            <a:ext cx="8197850" cy="1077218"/>
          </a:xfrm>
          <a:prstGeom prst="rect">
            <a:avLst/>
          </a:prstGeom>
          <a:noFill/>
        </p:spPr>
        <p:txBody>
          <a:bodyPr wrap="square">
            <a:spAutoFit/>
          </a:bodyPr>
          <a:lstStyle/>
          <a:p>
            <a:pPr>
              <a:spcAft>
                <a:spcPts val="1200"/>
              </a:spcAft>
            </a:pPr>
            <a:r>
              <a:rPr lang="en-US" i="1" dirty="0">
                <a:solidFill>
                  <a:schemeClr val="bg1"/>
                </a:solidFill>
                <a:latin typeface="Arial Nova" panose="020B0504020202020204" pitchFamily="34" charset="0"/>
              </a:rPr>
              <a:t>“Pharmacoepidemiology is the study of the use of and the effects of drugs in large number of people.”</a:t>
            </a:r>
          </a:p>
          <a:p>
            <a:pPr>
              <a:spcAft>
                <a:spcPts val="1200"/>
              </a:spcAft>
            </a:pPr>
            <a:r>
              <a:rPr lang="en-US" dirty="0">
                <a:solidFill>
                  <a:schemeClr val="bg1"/>
                </a:solidFill>
                <a:latin typeface="Arial Nova" panose="020B0504020202020204" pitchFamily="34" charset="0"/>
              </a:rPr>
              <a:t>- Brian L. Strom</a:t>
            </a:r>
          </a:p>
        </p:txBody>
      </p:sp>
      <p:pic>
        <p:nvPicPr>
          <p:cNvPr id="9218" name="Picture 2" descr="Pharmacoepidemiology">
            <a:extLst>
              <a:ext uri="{FF2B5EF4-FFF2-40B4-BE49-F238E27FC236}">
                <a16:creationId xmlns:a16="http://schemas.microsoft.com/office/drawing/2014/main" id="{664B8729-E211-D397-AB80-AAC09B212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1719" y="2448975"/>
            <a:ext cx="1783976" cy="2375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70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left)">
                                      <p:cBhvr>
                                        <p:cTn id="7"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38B90F-7D2D-66E0-2B88-C1295AC2141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A881ED-C0D6-22E8-446D-1029909FCD02}"/>
              </a:ext>
            </a:extLst>
          </p:cNvPr>
          <p:cNvSpPr>
            <a:spLocks noGrp="1"/>
          </p:cNvSpPr>
          <p:nvPr>
            <p:ph type="ctrTitle"/>
          </p:nvPr>
        </p:nvSpPr>
        <p:spPr>
          <a:xfrm>
            <a:off x="165100" y="188158"/>
            <a:ext cx="8717214" cy="608855"/>
          </a:xfrm>
        </p:spPr>
        <p:txBody>
          <a:bodyPr/>
          <a:lstStyle/>
          <a:p>
            <a:pPr>
              <a:lnSpc>
                <a:spcPct val="100000"/>
              </a:lnSpc>
            </a:pPr>
            <a:r>
              <a:rPr lang="en-US" dirty="0">
                <a:latin typeface="Arial Nova" panose="020B0504020202020204" pitchFamily="34" charset="0"/>
              </a:rPr>
              <a:t>Pharmacology + epidemiology</a:t>
            </a:r>
          </a:p>
        </p:txBody>
      </p:sp>
      <p:sp>
        <p:nvSpPr>
          <p:cNvPr id="14" name="TextBox 13">
            <a:extLst>
              <a:ext uri="{FF2B5EF4-FFF2-40B4-BE49-F238E27FC236}">
                <a16:creationId xmlns:a16="http://schemas.microsoft.com/office/drawing/2014/main" id="{40B3CDEC-E4A9-EC96-F285-48CE8C2E951E}"/>
              </a:ext>
            </a:extLst>
          </p:cNvPr>
          <p:cNvSpPr txBox="1"/>
          <p:nvPr/>
        </p:nvSpPr>
        <p:spPr>
          <a:xfrm>
            <a:off x="1825275" y="1889131"/>
            <a:ext cx="2478898" cy="523220"/>
          </a:xfrm>
          <a:prstGeom prst="rect">
            <a:avLst/>
          </a:prstGeom>
          <a:noFill/>
        </p:spPr>
        <p:txBody>
          <a:bodyPr wrap="square">
            <a:spAutoFit/>
          </a:bodyPr>
          <a:lstStyle/>
          <a:p>
            <a:pPr>
              <a:spcAft>
                <a:spcPts val="1200"/>
              </a:spcAft>
            </a:pPr>
            <a:r>
              <a:rPr lang="en-US" sz="1400" dirty="0">
                <a:solidFill>
                  <a:schemeClr val="bg1"/>
                </a:solidFill>
                <a:latin typeface="Arial Nova" panose="020B0504020202020204" pitchFamily="34" charset="0"/>
              </a:rPr>
              <a:t>Studies the effects of drugs on the human body</a:t>
            </a:r>
          </a:p>
        </p:txBody>
      </p:sp>
      <p:sp>
        <p:nvSpPr>
          <p:cNvPr id="2" name="Rounded Rectangle 1">
            <a:extLst>
              <a:ext uri="{FF2B5EF4-FFF2-40B4-BE49-F238E27FC236}">
                <a16:creationId xmlns:a16="http://schemas.microsoft.com/office/drawing/2014/main" id="{C634BB00-EF46-8F24-66DF-5EE2D4A5BD85}"/>
              </a:ext>
            </a:extLst>
          </p:cNvPr>
          <p:cNvSpPr/>
          <p:nvPr/>
        </p:nvSpPr>
        <p:spPr>
          <a:xfrm>
            <a:off x="2011371" y="986117"/>
            <a:ext cx="2106706" cy="824753"/>
          </a:xfrm>
          <a:prstGeom prst="roundRect">
            <a:avLst>
              <a:gd name="adj" fmla="val 5483"/>
            </a:avLst>
          </a:prstGeom>
          <a:solidFill>
            <a:schemeClr val="tx2">
              <a:lumMod val="10000"/>
              <a:lumOff val="90000"/>
            </a:schemeClr>
          </a:solidFill>
          <a:ln w="28575">
            <a:solidFill>
              <a:schemeClr val="tx2">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lumMod val="90000"/>
                    <a:lumOff val="10000"/>
                  </a:schemeClr>
                </a:solidFill>
              </a:rPr>
              <a:t>Clinical Pharmacology</a:t>
            </a:r>
          </a:p>
        </p:txBody>
      </p:sp>
      <p:sp>
        <p:nvSpPr>
          <p:cNvPr id="5" name="Rounded Rectangle 4">
            <a:extLst>
              <a:ext uri="{FF2B5EF4-FFF2-40B4-BE49-F238E27FC236}">
                <a16:creationId xmlns:a16="http://schemas.microsoft.com/office/drawing/2014/main" id="{8C0AC6FF-AAC6-10C0-8628-CB474EEEC639}"/>
              </a:ext>
            </a:extLst>
          </p:cNvPr>
          <p:cNvSpPr/>
          <p:nvPr/>
        </p:nvSpPr>
        <p:spPr>
          <a:xfrm>
            <a:off x="4709748" y="986117"/>
            <a:ext cx="2106706" cy="824753"/>
          </a:xfrm>
          <a:prstGeom prst="roundRect">
            <a:avLst>
              <a:gd name="adj" fmla="val 5483"/>
            </a:avLst>
          </a:prstGeom>
          <a:solidFill>
            <a:schemeClr val="tx2">
              <a:lumMod val="10000"/>
              <a:lumOff val="90000"/>
            </a:schemeClr>
          </a:solidFill>
          <a:ln w="28575">
            <a:solidFill>
              <a:schemeClr val="tx2">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lumMod val="90000"/>
                    <a:lumOff val="10000"/>
                  </a:schemeClr>
                </a:solidFill>
              </a:rPr>
              <a:t>Epidemiology</a:t>
            </a:r>
          </a:p>
        </p:txBody>
      </p:sp>
      <p:cxnSp>
        <p:nvCxnSpPr>
          <p:cNvPr id="7" name="Straight Connector 6">
            <a:extLst>
              <a:ext uri="{FF2B5EF4-FFF2-40B4-BE49-F238E27FC236}">
                <a16:creationId xmlns:a16="http://schemas.microsoft.com/office/drawing/2014/main" id="{AE1D9C26-F505-00E3-3DFE-DDB4CDA1A7AC}"/>
              </a:ext>
            </a:extLst>
          </p:cNvPr>
          <p:cNvCxnSpPr>
            <a:cxnSpLocks/>
            <a:endCxn id="5" idx="1"/>
          </p:cNvCxnSpPr>
          <p:nvPr/>
        </p:nvCxnSpPr>
        <p:spPr>
          <a:xfrm>
            <a:off x="4153937" y="1398494"/>
            <a:ext cx="555811" cy="0"/>
          </a:xfrm>
          <a:prstGeom prst="line">
            <a:avLst/>
          </a:prstGeom>
          <a:ln w="28575">
            <a:solidFill>
              <a:schemeClr val="tx2">
                <a:lumMod val="90000"/>
                <a:lumOff val="1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Elbow Connector 8">
            <a:extLst>
              <a:ext uri="{FF2B5EF4-FFF2-40B4-BE49-F238E27FC236}">
                <a16:creationId xmlns:a16="http://schemas.microsoft.com/office/drawing/2014/main" id="{1BAFD30C-6D63-D588-A22C-F989512C61BE}"/>
              </a:ext>
            </a:extLst>
          </p:cNvPr>
          <p:cNvCxnSpPr>
            <a:cxnSpLocks/>
            <a:stCxn id="2" idx="3"/>
          </p:cNvCxnSpPr>
          <p:nvPr/>
        </p:nvCxnSpPr>
        <p:spPr>
          <a:xfrm>
            <a:off x="4118077" y="1398494"/>
            <a:ext cx="299304" cy="1557617"/>
          </a:xfrm>
          <a:prstGeom prst="bentConnector2">
            <a:avLst/>
          </a:prstGeom>
          <a:ln>
            <a:solidFill>
              <a:schemeClr val="tx2">
                <a:lumMod val="90000"/>
                <a:lumOff val="10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0" name="Rounded Rectangle 9">
            <a:extLst>
              <a:ext uri="{FF2B5EF4-FFF2-40B4-BE49-F238E27FC236}">
                <a16:creationId xmlns:a16="http://schemas.microsoft.com/office/drawing/2014/main" id="{85BC15B5-12A9-5BF4-ECF3-728675120379}"/>
              </a:ext>
            </a:extLst>
          </p:cNvPr>
          <p:cNvSpPr/>
          <p:nvPr/>
        </p:nvSpPr>
        <p:spPr>
          <a:xfrm>
            <a:off x="3399888" y="2956111"/>
            <a:ext cx="2106706" cy="824753"/>
          </a:xfrm>
          <a:prstGeom prst="roundRect">
            <a:avLst>
              <a:gd name="adj" fmla="val 5483"/>
            </a:avLst>
          </a:prstGeom>
          <a:solidFill>
            <a:schemeClr val="tx2">
              <a:lumMod val="10000"/>
              <a:lumOff val="90000"/>
            </a:schemeClr>
          </a:solidFill>
          <a:ln w="28575">
            <a:solidFill>
              <a:schemeClr val="tx2">
                <a:lumMod val="90000"/>
                <a:lumOff val="1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2">
                    <a:lumMod val="90000"/>
                    <a:lumOff val="10000"/>
                  </a:schemeClr>
                </a:solidFill>
              </a:rPr>
              <a:t>Pharmaco-epidemiology</a:t>
            </a:r>
          </a:p>
        </p:txBody>
      </p:sp>
      <p:sp>
        <p:nvSpPr>
          <p:cNvPr id="15" name="TextBox 14">
            <a:extLst>
              <a:ext uri="{FF2B5EF4-FFF2-40B4-BE49-F238E27FC236}">
                <a16:creationId xmlns:a16="http://schemas.microsoft.com/office/drawing/2014/main" id="{B3016483-427E-7626-25F2-369261FCD8BD}"/>
              </a:ext>
            </a:extLst>
          </p:cNvPr>
          <p:cNvSpPr txBox="1"/>
          <p:nvPr/>
        </p:nvSpPr>
        <p:spPr>
          <a:xfrm>
            <a:off x="4706584" y="1888507"/>
            <a:ext cx="3065816" cy="954107"/>
          </a:xfrm>
          <a:prstGeom prst="rect">
            <a:avLst/>
          </a:prstGeom>
          <a:noFill/>
        </p:spPr>
        <p:txBody>
          <a:bodyPr wrap="square">
            <a:spAutoFit/>
          </a:bodyPr>
          <a:lstStyle/>
          <a:p>
            <a:pPr>
              <a:spcAft>
                <a:spcPts val="1200"/>
              </a:spcAft>
            </a:pPr>
            <a:r>
              <a:rPr lang="en-US" sz="1400" dirty="0">
                <a:solidFill>
                  <a:schemeClr val="bg1"/>
                </a:solidFill>
                <a:latin typeface="Arial Nova" panose="020B0504020202020204" pitchFamily="34" charset="0"/>
              </a:rPr>
              <a:t>Studies the determinants, occurrence, and distribution of health and disease in a defined population</a:t>
            </a:r>
          </a:p>
        </p:txBody>
      </p:sp>
      <p:sp>
        <p:nvSpPr>
          <p:cNvPr id="16" name="TextBox 15">
            <a:extLst>
              <a:ext uri="{FF2B5EF4-FFF2-40B4-BE49-F238E27FC236}">
                <a16:creationId xmlns:a16="http://schemas.microsoft.com/office/drawing/2014/main" id="{1DA39CFC-0C8B-30AF-0588-E68F9C270295}"/>
              </a:ext>
            </a:extLst>
          </p:cNvPr>
          <p:cNvSpPr txBox="1"/>
          <p:nvPr/>
        </p:nvSpPr>
        <p:spPr>
          <a:xfrm>
            <a:off x="3028864" y="3837117"/>
            <a:ext cx="3208349" cy="523220"/>
          </a:xfrm>
          <a:prstGeom prst="rect">
            <a:avLst/>
          </a:prstGeom>
          <a:noFill/>
        </p:spPr>
        <p:txBody>
          <a:bodyPr wrap="square">
            <a:spAutoFit/>
          </a:bodyPr>
          <a:lstStyle/>
          <a:p>
            <a:pPr>
              <a:spcAft>
                <a:spcPts val="1200"/>
              </a:spcAft>
            </a:pPr>
            <a:r>
              <a:rPr lang="en-US" sz="1400" dirty="0">
                <a:solidFill>
                  <a:schemeClr val="bg1"/>
                </a:solidFill>
                <a:latin typeface="Arial Nova" panose="020B0504020202020204" pitchFamily="34" charset="0"/>
              </a:rPr>
              <a:t>Application of epidemiologic methods on pharmacologic issues</a:t>
            </a:r>
          </a:p>
        </p:txBody>
      </p:sp>
      <p:sp>
        <p:nvSpPr>
          <p:cNvPr id="19" name="TextBox 18">
            <a:extLst>
              <a:ext uri="{FF2B5EF4-FFF2-40B4-BE49-F238E27FC236}">
                <a16:creationId xmlns:a16="http://schemas.microsoft.com/office/drawing/2014/main" id="{FCB90759-E8E4-8C8C-BB3E-AF593B58B58B}"/>
              </a:ext>
            </a:extLst>
          </p:cNvPr>
          <p:cNvSpPr txBox="1"/>
          <p:nvPr/>
        </p:nvSpPr>
        <p:spPr>
          <a:xfrm>
            <a:off x="84418" y="4824537"/>
            <a:ext cx="7598335" cy="261610"/>
          </a:xfrm>
          <a:prstGeom prst="rect">
            <a:avLst/>
          </a:prstGeom>
          <a:noFill/>
        </p:spPr>
        <p:txBody>
          <a:bodyPr wrap="square">
            <a:spAutoFit/>
          </a:bodyPr>
          <a:lstStyle/>
          <a:p>
            <a:pPr>
              <a:spcAft>
                <a:spcPts val="1200"/>
              </a:spcAft>
            </a:pPr>
            <a:r>
              <a:rPr lang="en-US" sz="1100" dirty="0">
                <a:solidFill>
                  <a:schemeClr val="bg1"/>
                </a:solidFill>
                <a:latin typeface="Arial" panose="020B0604020202020204" pitchFamily="34" charset="0"/>
                <a:cs typeface="Arial" panose="020B0604020202020204" pitchFamily="34" charset="0"/>
              </a:rPr>
              <a:t>International Society for Pharmacoepidemiology (ISPE). ”About Pharmacoepidemiology.” (</a:t>
            </a:r>
            <a:r>
              <a:rPr lang="en-US" sz="1100" dirty="0">
                <a:solidFill>
                  <a:schemeClr val="bg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link</a:t>
            </a:r>
            <a:r>
              <a:rPr lang="en-US" sz="11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719138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6ED0A-303D-250C-7558-48C55B64BE1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3A8A3E-478E-EC82-AB79-D143A43CE522}"/>
              </a:ext>
            </a:extLst>
          </p:cNvPr>
          <p:cNvSpPr>
            <a:spLocks noGrp="1"/>
          </p:cNvSpPr>
          <p:nvPr>
            <p:ph type="ctrTitle"/>
          </p:nvPr>
        </p:nvSpPr>
        <p:spPr>
          <a:xfrm>
            <a:off x="213393" y="250911"/>
            <a:ext cx="8717214" cy="608855"/>
          </a:xfrm>
        </p:spPr>
        <p:txBody>
          <a:bodyPr/>
          <a:lstStyle/>
          <a:p>
            <a:pPr>
              <a:lnSpc>
                <a:spcPct val="100000"/>
              </a:lnSpc>
            </a:pPr>
            <a:r>
              <a:rPr lang="en-US" dirty="0">
                <a:latin typeface="Arial Nova" panose="020B0504020202020204" pitchFamily="34" charset="0"/>
              </a:rPr>
              <a:t>Examples</a:t>
            </a:r>
          </a:p>
        </p:txBody>
      </p:sp>
      <p:pic>
        <p:nvPicPr>
          <p:cNvPr id="4" name="Picture 3">
            <a:extLst>
              <a:ext uri="{FF2B5EF4-FFF2-40B4-BE49-F238E27FC236}">
                <a16:creationId xmlns:a16="http://schemas.microsoft.com/office/drawing/2014/main" id="{E819BB3E-6B45-EA52-99ED-60B1C8306AE9}"/>
              </a:ext>
            </a:extLst>
          </p:cNvPr>
          <p:cNvPicPr>
            <a:picLocks noChangeAspect="1"/>
          </p:cNvPicPr>
          <p:nvPr/>
        </p:nvPicPr>
        <p:blipFill>
          <a:blip r:embed="rId2"/>
          <a:stretch>
            <a:fillRect/>
          </a:stretch>
        </p:blipFill>
        <p:spPr>
          <a:xfrm>
            <a:off x="805063" y="1043191"/>
            <a:ext cx="4089367" cy="1735868"/>
          </a:xfrm>
          <a:prstGeom prst="rect">
            <a:avLst/>
          </a:prstGeom>
        </p:spPr>
      </p:pic>
      <p:pic>
        <p:nvPicPr>
          <p:cNvPr id="6" name="Picture 5">
            <a:extLst>
              <a:ext uri="{FF2B5EF4-FFF2-40B4-BE49-F238E27FC236}">
                <a16:creationId xmlns:a16="http://schemas.microsoft.com/office/drawing/2014/main" id="{4DD86B55-6D93-FB5F-980D-596E79AB2722}"/>
              </a:ext>
            </a:extLst>
          </p:cNvPr>
          <p:cNvPicPr>
            <a:picLocks noChangeAspect="1"/>
          </p:cNvPicPr>
          <p:nvPr/>
        </p:nvPicPr>
        <p:blipFill>
          <a:blip r:embed="rId3"/>
          <a:stretch>
            <a:fillRect/>
          </a:stretch>
        </p:blipFill>
        <p:spPr>
          <a:xfrm>
            <a:off x="5010554" y="1043192"/>
            <a:ext cx="2876581" cy="1735868"/>
          </a:xfrm>
          <a:prstGeom prst="rect">
            <a:avLst/>
          </a:prstGeom>
        </p:spPr>
      </p:pic>
      <p:pic>
        <p:nvPicPr>
          <p:cNvPr id="10" name="Picture 9">
            <a:extLst>
              <a:ext uri="{FF2B5EF4-FFF2-40B4-BE49-F238E27FC236}">
                <a16:creationId xmlns:a16="http://schemas.microsoft.com/office/drawing/2014/main" id="{B52738BB-2659-528D-6F53-99E3F0C0BAD6}"/>
              </a:ext>
            </a:extLst>
          </p:cNvPr>
          <p:cNvPicPr>
            <a:picLocks noChangeAspect="1"/>
          </p:cNvPicPr>
          <p:nvPr/>
        </p:nvPicPr>
        <p:blipFill>
          <a:blip r:embed="rId4"/>
          <a:stretch>
            <a:fillRect/>
          </a:stretch>
        </p:blipFill>
        <p:spPr>
          <a:xfrm>
            <a:off x="5010554" y="2885592"/>
            <a:ext cx="2930183" cy="1996888"/>
          </a:xfrm>
          <a:prstGeom prst="rect">
            <a:avLst/>
          </a:prstGeom>
        </p:spPr>
      </p:pic>
      <p:pic>
        <p:nvPicPr>
          <p:cNvPr id="12" name="Picture 11">
            <a:extLst>
              <a:ext uri="{FF2B5EF4-FFF2-40B4-BE49-F238E27FC236}">
                <a16:creationId xmlns:a16="http://schemas.microsoft.com/office/drawing/2014/main" id="{7E272110-29D5-3700-60D9-B4E111DA455F}"/>
              </a:ext>
            </a:extLst>
          </p:cNvPr>
          <p:cNvPicPr>
            <a:picLocks noChangeAspect="1"/>
          </p:cNvPicPr>
          <p:nvPr/>
        </p:nvPicPr>
        <p:blipFill>
          <a:blip r:embed="rId5"/>
          <a:stretch>
            <a:fillRect/>
          </a:stretch>
        </p:blipFill>
        <p:spPr>
          <a:xfrm>
            <a:off x="805062" y="2885592"/>
            <a:ext cx="4089367" cy="1704388"/>
          </a:xfrm>
          <a:prstGeom prst="rect">
            <a:avLst/>
          </a:prstGeom>
        </p:spPr>
      </p:pic>
    </p:spTree>
    <p:extLst>
      <p:ext uri="{BB962C8B-B14F-4D97-AF65-F5344CB8AC3E}">
        <p14:creationId xmlns:p14="http://schemas.microsoft.com/office/powerpoint/2010/main" val="649933583"/>
      </p:ext>
    </p:extLst>
  </p:cSld>
  <p:clrMapOvr>
    <a:masterClrMapping/>
  </p:clrMapOvr>
</p:sld>
</file>

<file path=ppt/theme/theme1.xml><?xml version="1.0" encoding="utf-8"?>
<a:theme xmlns:a="http://schemas.openxmlformats.org/drawingml/2006/main" name="Title Slides">
  <a:themeElements>
    <a:clrScheme name="UC San Diego Health">
      <a:dk1>
        <a:srgbClr val="464749"/>
      </a:dk1>
      <a:lt1>
        <a:srgbClr val="FFFFFF"/>
      </a:lt1>
      <a:dk2>
        <a:srgbClr val="101D3A"/>
      </a:dk2>
      <a:lt2>
        <a:srgbClr val="FFFFFF"/>
      </a:lt2>
      <a:accent1>
        <a:srgbClr val="0C68AC"/>
      </a:accent1>
      <a:accent2>
        <a:srgbClr val="15A599"/>
      </a:accent2>
      <a:accent3>
        <a:srgbClr val="0C636E"/>
      </a:accent3>
      <a:accent4>
        <a:srgbClr val="443D82"/>
      </a:accent4>
      <a:accent5>
        <a:srgbClr val="671943"/>
      </a:accent5>
      <a:accent6>
        <a:srgbClr val="A7B306"/>
      </a:accent6>
      <a:hlink>
        <a:srgbClr val="AA0023"/>
      </a:hlink>
      <a:folHlink>
        <a:srgbClr val="0C68AC"/>
      </a:folHlink>
    </a:clrScheme>
    <a:fontScheme name="Calibri-Cambria">
      <a:majorFont>
        <a:latin typeface="Calibri" panose="020F0502020204030204"/>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CSDHealth-16x9" id="{6D9D32FB-35C8-1345-8EFA-FDD3A2A06C29}" vid="{8E1DD723-96A3-EC43-BAE4-12C16C79FD9B}"/>
    </a:ext>
  </a:extLst>
</a:theme>
</file>

<file path=ppt/theme/theme2.xml><?xml version="1.0" encoding="utf-8"?>
<a:theme xmlns:a="http://schemas.openxmlformats.org/drawingml/2006/main" name="Section Slides">
  <a:themeElements>
    <a:clrScheme name="UC San Diego Health">
      <a:dk1>
        <a:srgbClr val="464749"/>
      </a:dk1>
      <a:lt1>
        <a:srgbClr val="FFFFFF"/>
      </a:lt1>
      <a:dk2>
        <a:srgbClr val="101D3A"/>
      </a:dk2>
      <a:lt2>
        <a:srgbClr val="FFFFFF"/>
      </a:lt2>
      <a:accent1>
        <a:srgbClr val="0C68AC"/>
      </a:accent1>
      <a:accent2>
        <a:srgbClr val="15A599"/>
      </a:accent2>
      <a:accent3>
        <a:srgbClr val="0C636E"/>
      </a:accent3>
      <a:accent4>
        <a:srgbClr val="443D82"/>
      </a:accent4>
      <a:accent5>
        <a:srgbClr val="671943"/>
      </a:accent5>
      <a:accent6>
        <a:srgbClr val="A7B306"/>
      </a:accent6>
      <a:hlink>
        <a:srgbClr val="AA0023"/>
      </a:hlink>
      <a:folHlink>
        <a:srgbClr val="0C68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CSDHealth-16x9" id="{6D9D32FB-35C8-1345-8EFA-FDD3A2A06C29}" vid="{C3C87989-F9C7-F540-B8B8-EF7C3FAE362D}"/>
    </a:ext>
  </a:extLst>
</a:theme>
</file>

<file path=ppt/theme/theme3.xml><?xml version="1.0" encoding="utf-8"?>
<a:theme xmlns:a="http://schemas.openxmlformats.org/drawingml/2006/main" name="Content Slides">
  <a:themeElements>
    <a:clrScheme name="UC San Diego Health">
      <a:dk1>
        <a:srgbClr val="464749"/>
      </a:dk1>
      <a:lt1>
        <a:srgbClr val="FFFFFF"/>
      </a:lt1>
      <a:dk2>
        <a:srgbClr val="101D3A"/>
      </a:dk2>
      <a:lt2>
        <a:srgbClr val="FFFFFF"/>
      </a:lt2>
      <a:accent1>
        <a:srgbClr val="0C68AC"/>
      </a:accent1>
      <a:accent2>
        <a:srgbClr val="15A599"/>
      </a:accent2>
      <a:accent3>
        <a:srgbClr val="0C636E"/>
      </a:accent3>
      <a:accent4>
        <a:srgbClr val="443D82"/>
      </a:accent4>
      <a:accent5>
        <a:srgbClr val="671943"/>
      </a:accent5>
      <a:accent6>
        <a:srgbClr val="A7B306"/>
      </a:accent6>
      <a:hlink>
        <a:srgbClr val="AA0023"/>
      </a:hlink>
      <a:folHlink>
        <a:srgbClr val="0C68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CSDHealth-16x9" id="{6D9D32FB-35C8-1345-8EFA-FDD3A2A06C29}" vid="{D1FA57BC-5BD4-D841-879B-304073B8C059}"/>
    </a:ext>
  </a:extLst>
</a:theme>
</file>

<file path=ppt/theme/theme4.xml><?xml version="1.0" encoding="utf-8"?>
<a:theme xmlns:a="http://schemas.openxmlformats.org/drawingml/2006/main" name="Closing Slides">
  <a:themeElements>
    <a:clrScheme name="UC San Diego Health">
      <a:dk1>
        <a:srgbClr val="464749"/>
      </a:dk1>
      <a:lt1>
        <a:srgbClr val="FFFFFF"/>
      </a:lt1>
      <a:dk2>
        <a:srgbClr val="101D3A"/>
      </a:dk2>
      <a:lt2>
        <a:srgbClr val="FFFFFF"/>
      </a:lt2>
      <a:accent1>
        <a:srgbClr val="0C68AC"/>
      </a:accent1>
      <a:accent2>
        <a:srgbClr val="15A599"/>
      </a:accent2>
      <a:accent3>
        <a:srgbClr val="0C636E"/>
      </a:accent3>
      <a:accent4>
        <a:srgbClr val="443D82"/>
      </a:accent4>
      <a:accent5>
        <a:srgbClr val="671943"/>
      </a:accent5>
      <a:accent6>
        <a:srgbClr val="A7B306"/>
      </a:accent6>
      <a:hlink>
        <a:srgbClr val="AA0023"/>
      </a:hlink>
      <a:folHlink>
        <a:srgbClr val="0C68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CSDHealth-16x9" id="{6D9D32FB-35C8-1345-8EFA-FDD3A2A06C29}" vid="{8A1976B6-3092-9542-A19D-BACDE20306A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AE8EF9B5484074A9AD6AE3ECE890B10" ma:contentTypeVersion="1" ma:contentTypeDescription="Create a new document." ma:contentTypeScope="" ma:versionID="e3ebee926d0fba3772ddfd6cf3762369">
  <xsd:schema xmlns:xsd="http://www.w3.org/2001/XMLSchema" xmlns:xs="http://www.w3.org/2001/XMLSchema" xmlns:p="http://schemas.microsoft.com/office/2006/metadata/properties" xmlns:ns1="http://schemas.microsoft.com/sharepoint/v3" targetNamespace="http://schemas.microsoft.com/office/2006/metadata/properties" ma:root="true" ma:fieldsID="a447206dab0015f8b9f8924535193e8c"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971539-B776-48D0-B41E-084723CFE5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2E3C980-C590-44A7-B970-BBC4E6ABA5CF}">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F845859A-C588-4588-AB1B-0F629E367C9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UCSDHealth-PPT-16x9</Template>
  <TotalTime>5439</TotalTime>
  <Words>2121</Words>
  <Application>Microsoft Macintosh PowerPoint</Application>
  <PresentationFormat>On-screen Show (16:9)</PresentationFormat>
  <Paragraphs>250</Paragraphs>
  <Slides>32</Slides>
  <Notes>5</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32</vt:i4>
      </vt:variant>
    </vt:vector>
  </HeadingPairs>
  <TitlesOfParts>
    <vt:vector size="42" baseType="lpstr">
      <vt:lpstr>Arial</vt:lpstr>
      <vt:lpstr>Arial Nova</vt:lpstr>
      <vt:lpstr>Calibri</vt:lpstr>
      <vt:lpstr>Calibri</vt:lpstr>
      <vt:lpstr>Helvetica</vt:lpstr>
      <vt:lpstr>Roboto Mono Web</vt:lpstr>
      <vt:lpstr>Title Slides</vt:lpstr>
      <vt:lpstr>Section Slides</vt:lpstr>
      <vt:lpstr>Content Slides</vt:lpstr>
      <vt:lpstr>Closing Slides</vt:lpstr>
      <vt:lpstr>PowerPoint Presentation</vt:lpstr>
      <vt:lpstr>Proposed plan</vt:lpstr>
      <vt:lpstr>This quarter…</vt:lpstr>
      <vt:lpstr>This quarter…</vt:lpstr>
      <vt:lpstr>What this elective is about</vt:lpstr>
      <vt:lpstr>We need evidence</vt:lpstr>
      <vt:lpstr>definition</vt:lpstr>
      <vt:lpstr>Pharmacology + epidemiology</vt:lpstr>
      <vt:lpstr>Examples</vt:lpstr>
      <vt:lpstr>Pharmacoepidemiology goals</vt:lpstr>
      <vt:lpstr>Pharmacoepidemiology goals</vt:lpstr>
      <vt:lpstr>Let’s talk about humans…</vt:lpstr>
      <vt:lpstr>Decisions have consequences</vt:lpstr>
      <vt:lpstr>Medications are poisons</vt:lpstr>
      <vt:lpstr>Thalidomide case</vt:lpstr>
      <vt:lpstr>Costs associated with drug adverse events</vt:lpstr>
      <vt:lpstr>Drug-related morbidity and mortality</vt:lpstr>
      <vt:lpstr>medication errors (related to pharmacoepidemiology) </vt:lpstr>
      <vt:lpstr>Phase I, II, III, and IV trials</vt:lpstr>
      <vt:lpstr>common study designs</vt:lpstr>
      <vt:lpstr>Causal inference</vt:lpstr>
      <vt:lpstr>Causal inference (Hill’s criteria for causation)</vt:lpstr>
      <vt:lpstr>Is this the best model for causation?</vt:lpstr>
      <vt:lpstr>Comparative effectiveness research</vt:lpstr>
      <vt:lpstr>Guidelines for good pharmacoepidemiology practices (gpp)</vt:lpstr>
      <vt:lpstr>Back to the definition…</vt:lpstr>
      <vt:lpstr>Proposed framework</vt:lpstr>
      <vt:lpstr>Let’s return to Osler…</vt:lpstr>
      <vt:lpstr>All of us are biased</vt:lpstr>
      <vt:lpstr>Lastly,…</vt:lpstr>
      <vt:lpstr>ADDITIONAL RESOURCES</vt:lpstr>
      <vt:lpstr>Place holder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Arial 40pt</dc:title>
  <dc:creator>Toombs, Monica</dc:creator>
  <cp:lastModifiedBy>Mark Bounthavong</cp:lastModifiedBy>
  <cp:revision>540</cp:revision>
  <cp:lastPrinted>2015-03-25T16:12:35Z</cp:lastPrinted>
  <dcterms:created xsi:type="dcterms:W3CDTF">2016-05-16T17:59:33Z</dcterms:created>
  <dcterms:modified xsi:type="dcterms:W3CDTF">2025-03-28T18:57:38Z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0x010100FAE8EF9B5484074A9AD6AE3ECE890B10</vt:lpwstr>
  </property>
</Properties>
</file>